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97" r:id="rId1"/>
  </p:sldMasterIdLst>
  <p:notesMasterIdLst>
    <p:notesMasterId r:id="rId6"/>
  </p:notesMasterIdLst>
  <p:handoutMasterIdLst>
    <p:handoutMasterId r:id="rId7"/>
  </p:handoutMasterIdLst>
  <p:sldIdLst>
    <p:sldId id="658" r:id="rId2"/>
    <p:sldId id="656" r:id="rId3"/>
    <p:sldId id="657" r:id="rId4"/>
    <p:sldId id="659" r:id="rId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BA2"/>
    <a:srgbClr val="52A887"/>
    <a:srgbClr val="4274B0"/>
    <a:srgbClr val="5AA08A"/>
    <a:srgbClr val="3EA6C2"/>
    <a:srgbClr val="00FF00"/>
    <a:srgbClr val="DE7120"/>
    <a:srgbClr val="214945"/>
    <a:srgbClr val="39A181"/>
    <a:srgbClr val="088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40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1230" y="102"/>
      </p:cViewPr>
      <p:guideLst>
        <p:guide orient="horz" pos="2183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8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8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329F1339-AFC8-49AE-A8A0-F921C6CF0B8A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3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3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C270A5ED-57E7-4FE5-B573-1814A9271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767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5" y="23"/>
            <a:ext cx="2945659" cy="498055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88" y="23"/>
            <a:ext cx="2945659" cy="498055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16B5D8CE-39A6-4CEA-AF5B-3429038C13AC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216"/>
            <a:ext cx="5438140" cy="3908614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5" y="9428584"/>
            <a:ext cx="2945659" cy="498054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88" y="9428584"/>
            <a:ext cx="2945659" cy="498054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3B4C8C4F-C774-437C-A1B2-1ECD8DE2D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89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4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00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41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6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2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1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9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7B82-04B9-4553-BFD4-0016CC9B0A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6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5DFD-F615-4AEC-AD9E-8CE8BB236B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1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4" y="274640"/>
            <a:ext cx="80264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5D3-CEDF-471F-8683-D2C882E23B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6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0B34-F517-4F8E-BC01-F442EF91C0F5}" type="datetime1">
              <a:rPr lang="ru-RU" smtClean="0"/>
              <a:pPr/>
              <a:t>08.12.2023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82C5E"/>
                </a:solidFill>
                <a:latin typeface="Arial Black"/>
                <a:cs typeface="Arial Black"/>
              </a:defRPr>
            </a:lvl1pPr>
          </a:lstStyle>
          <a:p>
            <a:pPr marL="25399">
              <a:spcBef>
                <a:spcPts val="245"/>
              </a:spcBef>
            </a:pPr>
            <a:fld id="{81D60167-4931-47E6-BA6A-407CBD079E47}" type="slidenum">
              <a:rPr lang="ru-RU" smtClean="0"/>
              <a:pPr marL="25399">
                <a:spcBef>
                  <a:spcPts val="245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48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8D8-68B1-41AA-8AF0-19E2B6567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5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942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885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8283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3771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97138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5656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1599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75421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E9EE-8518-4E54-82C9-2A5A162FE9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1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5" y="1600201"/>
            <a:ext cx="5384799" cy="4525963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01"/>
            <a:ext cx="5384799" cy="4525963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06C6-5C95-4B29-AF77-F8E1A306E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8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94277" indent="0">
              <a:buNone/>
              <a:defRPr sz="2667" b="1"/>
            </a:lvl2pPr>
            <a:lvl3pPr marL="1188553" indent="0">
              <a:buNone/>
              <a:defRPr sz="2400" b="1"/>
            </a:lvl3pPr>
            <a:lvl4pPr marL="1782831" indent="0">
              <a:buNone/>
              <a:defRPr sz="2000" b="1"/>
            </a:lvl4pPr>
            <a:lvl5pPr marL="2377109" indent="0">
              <a:buNone/>
              <a:defRPr sz="2000" b="1"/>
            </a:lvl5pPr>
            <a:lvl6pPr marL="2971383" indent="0">
              <a:buNone/>
              <a:defRPr sz="2000" b="1"/>
            </a:lvl6pPr>
            <a:lvl7pPr marL="3565662" indent="0">
              <a:buNone/>
              <a:defRPr sz="2000" b="1"/>
            </a:lvl7pPr>
            <a:lvl8pPr marL="4159939" indent="0">
              <a:buNone/>
              <a:defRPr sz="2000" b="1"/>
            </a:lvl8pPr>
            <a:lvl9pPr marL="4754214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94277" indent="0">
              <a:buNone/>
              <a:defRPr sz="2667" b="1"/>
            </a:lvl2pPr>
            <a:lvl3pPr marL="1188553" indent="0">
              <a:buNone/>
              <a:defRPr sz="2400" b="1"/>
            </a:lvl3pPr>
            <a:lvl4pPr marL="1782831" indent="0">
              <a:buNone/>
              <a:defRPr sz="2000" b="1"/>
            </a:lvl4pPr>
            <a:lvl5pPr marL="2377109" indent="0">
              <a:buNone/>
              <a:defRPr sz="2000" b="1"/>
            </a:lvl5pPr>
            <a:lvl6pPr marL="2971383" indent="0">
              <a:buNone/>
              <a:defRPr sz="2000" b="1"/>
            </a:lvl6pPr>
            <a:lvl7pPr marL="3565662" indent="0">
              <a:buNone/>
              <a:defRPr sz="2000" b="1"/>
            </a:lvl7pPr>
            <a:lvl8pPr marL="4159939" indent="0">
              <a:buNone/>
              <a:defRPr sz="2000" b="1"/>
            </a:lvl8pPr>
            <a:lvl9pPr marL="4754214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8F82-3E5D-4787-8BF1-5FF68AD298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0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DE7E-7810-4D6A-9C66-AAE18DDBA8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5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2B96-C4B0-4884-AE1B-A2F77FC965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6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600"/>
            </a:lvl2pPr>
            <a:lvl3pPr>
              <a:defRPr sz="30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594277" indent="0">
              <a:buNone/>
              <a:defRPr sz="1600"/>
            </a:lvl2pPr>
            <a:lvl3pPr marL="1188553" indent="0">
              <a:buNone/>
              <a:defRPr sz="1200"/>
            </a:lvl3pPr>
            <a:lvl4pPr marL="1782831" indent="0">
              <a:buNone/>
              <a:defRPr sz="1200"/>
            </a:lvl4pPr>
            <a:lvl5pPr marL="2377109" indent="0">
              <a:buNone/>
              <a:defRPr sz="1200"/>
            </a:lvl5pPr>
            <a:lvl6pPr marL="2971383" indent="0">
              <a:buNone/>
              <a:defRPr sz="1200"/>
            </a:lvl6pPr>
            <a:lvl7pPr marL="3565662" indent="0">
              <a:buNone/>
              <a:defRPr sz="1200"/>
            </a:lvl7pPr>
            <a:lvl8pPr marL="4159939" indent="0">
              <a:buNone/>
              <a:defRPr sz="1200"/>
            </a:lvl8pPr>
            <a:lvl9pPr marL="475421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1144-82D2-4319-BD34-DF6E12A640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2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594277" indent="0">
              <a:buNone/>
              <a:defRPr sz="3600"/>
            </a:lvl2pPr>
            <a:lvl3pPr marL="1188553" indent="0">
              <a:buNone/>
              <a:defRPr sz="3067"/>
            </a:lvl3pPr>
            <a:lvl4pPr marL="1782831" indent="0">
              <a:buNone/>
              <a:defRPr sz="2667"/>
            </a:lvl4pPr>
            <a:lvl5pPr marL="2377109" indent="0">
              <a:buNone/>
              <a:defRPr sz="2667"/>
            </a:lvl5pPr>
            <a:lvl6pPr marL="2971383" indent="0">
              <a:buNone/>
              <a:defRPr sz="2667"/>
            </a:lvl6pPr>
            <a:lvl7pPr marL="3565662" indent="0">
              <a:buNone/>
              <a:defRPr sz="2667"/>
            </a:lvl7pPr>
            <a:lvl8pPr marL="4159939" indent="0">
              <a:buNone/>
              <a:defRPr sz="2667"/>
            </a:lvl8pPr>
            <a:lvl9pPr marL="4754214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594277" indent="0">
              <a:buNone/>
              <a:defRPr sz="1600"/>
            </a:lvl2pPr>
            <a:lvl3pPr marL="1188553" indent="0">
              <a:buNone/>
              <a:defRPr sz="1200"/>
            </a:lvl3pPr>
            <a:lvl4pPr marL="1782831" indent="0">
              <a:buNone/>
              <a:defRPr sz="1200"/>
            </a:lvl4pPr>
            <a:lvl5pPr marL="2377109" indent="0">
              <a:buNone/>
              <a:defRPr sz="1200"/>
            </a:lvl5pPr>
            <a:lvl6pPr marL="2971383" indent="0">
              <a:buNone/>
              <a:defRPr sz="1200"/>
            </a:lvl6pPr>
            <a:lvl7pPr marL="3565662" indent="0">
              <a:buNone/>
              <a:defRPr sz="1200"/>
            </a:lvl7pPr>
            <a:lvl8pPr marL="4159939" indent="0">
              <a:buNone/>
              <a:defRPr sz="1200"/>
            </a:lvl8pPr>
            <a:lvl9pPr marL="475421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6956-921C-42A9-8F6B-F9A6A2AF58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1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78191" tIns="39096" rIns="78191" bIns="3909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78191" tIns="39096" rIns="78191" bIns="3909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5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B164239E-8695-4D68-93CD-0370E8C07F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08.12.2023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354"/>
            <a:ext cx="3860800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ctr" defTabSz="1188553" rtl="0" eaLnBrk="1" latinLnBrk="0" hangingPunct="1">
        <a:spcBef>
          <a:spcPct val="0"/>
        </a:spcBef>
        <a:buNone/>
        <a:defRPr sz="5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706" indent="-445706" algn="l" defTabSz="1188553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65700" indent="-371423" algn="l" defTabSz="118855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692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3067" kern="1200">
          <a:solidFill>
            <a:schemeClr val="tx1"/>
          </a:solidFill>
          <a:latin typeface="+mn-lt"/>
          <a:ea typeface="+mn-ea"/>
          <a:cs typeface="+mn-cs"/>
        </a:defRPr>
      </a:lvl3pPr>
      <a:lvl4pPr marL="2079971" indent="-297139" algn="l" defTabSz="1188553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674244" indent="-297139" algn="l" defTabSz="1188553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26852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62801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7078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5135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277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55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831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710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138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662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993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4214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login.consultant.ru/link/?req=doc&amp;base=LAW&amp;n=423943&amp;dst=105450&amp;field=134&amp;date=29.09.2023" TargetMode="External"/><Relationship Id="rId13" Type="http://schemas.openxmlformats.org/officeDocument/2006/relationships/image" Target="../media/image5.jpeg"/><Relationship Id="rId3" Type="http://schemas.openxmlformats.org/officeDocument/2006/relationships/hyperlink" Target="https://login.consultant.ru/link/?req=doc&amp;base=LAW&amp;n=423943&amp;dst=105464&amp;field=134&amp;date=29.09.2023" TargetMode="External"/><Relationship Id="rId7" Type="http://schemas.openxmlformats.org/officeDocument/2006/relationships/hyperlink" Target="https://login.consultant.ru/link/?req=doc&amp;base=LAW&amp;n=423943&amp;dst=105364&amp;field=134&amp;date=29.09.2023" TargetMode="External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login.consultant.ru/link/?req=doc&amp;base=LAW&amp;n=423943&amp;dst=105377&amp;field=134&amp;date=29.09.2023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s://login.consultant.ru/link/?req=doc&amp;base=LAW&amp;n=423943&amp;dst=105441&amp;field=134&amp;date=29.09.2023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s://login.consultant.ru/link/?req=doc&amp;base=LAW&amp;n=423943&amp;dst=105455&amp;field=134&amp;date=29.09.2023" TargetMode="External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Номер слайда 12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82100" y="0"/>
            <a:ext cx="2844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3813"/>
            <a:fld id="{169CACEB-7172-44EC-87CE-1469572F7D52}" type="slidenum">
              <a:rPr lang="ru-RU" sz="1100" b="0">
                <a:solidFill>
                  <a:srgbClr val="8E9EB0"/>
                </a:solidFill>
                <a:latin typeface="Arial Narrow" pitchFamily="34" charset="0"/>
                <a:cs typeface="Arial" pitchFamily="34" charset="0"/>
              </a:rPr>
              <a:pPr marL="23813"/>
              <a:t>1</a:t>
            </a:fld>
            <a:endParaRPr lang="ru-RU" sz="1100" b="0">
              <a:solidFill>
                <a:srgbClr val="8E9EB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4" name="Заголовок 5"/>
          <p:cNvSpPr txBox="1">
            <a:spLocks/>
          </p:cNvSpPr>
          <p:nvPr/>
        </p:nvSpPr>
        <p:spPr>
          <a:xfrm>
            <a:off x="1017588" y="292100"/>
            <a:ext cx="11390312" cy="493713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900"/>
              </a:lnSpc>
              <a:spcAft>
                <a:spcPts val="0"/>
              </a:spcAft>
              <a:defRPr/>
            </a:pPr>
            <a:r>
              <a:rPr lang="ru-RU" sz="2400" b="1" spc="300" dirty="0" smtClean="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отходов, не относящихся к ТКО</a:t>
            </a:r>
            <a:endParaRPr lang="ru-RU" sz="2400" b="1" spc="300" dirty="0">
              <a:solidFill>
                <a:srgbClr val="4274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81"/>
          <p:cNvGrpSpPr>
            <a:grpSpLocks/>
          </p:cNvGrpSpPr>
          <p:nvPr/>
        </p:nvGrpSpPr>
        <p:grpSpPr bwMode="auto">
          <a:xfrm>
            <a:off x="209550" y="125413"/>
            <a:ext cx="719138" cy="893762"/>
            <a:chOff x="1546225" y="-3938587"/>
            <a:chExt cx="2335213" cy="2898774"/>
          </a:xfrm>
        </p:grpSpPr>
        <p:grpSp>
          <p:nvGrpSpPr>
            <p:cNvPr id="3" name="Группа 382"/>
            <p:cNvGrpSpPr>
              <a:grpSpLocks/>
            </p:cNvGrpSpPr>
            <p:nvPr/>
          </p:nvGrpSpPr>
          <p:grpSpPr bwMode="auto"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1060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avLst/>
                <a:gdLst>
                  <a:gd name="T0" fmla="*/ 1603012840 w 153"/>
                  <a:gd name="T1" fmla="*/ 283322997 h 213"/>
                  <a:gd name="T2" fmla="*/ 1532083556 w 153"/>
                  <a:gd name="T3" fmla="*/ 113327676 h 213"/>
                  <a:gd name="T4" fmla="*/ 1361852521 w 153"/>
                  <a:gd name="T5" fmla="*/ 226659115 h 213"/>
                  <a:gd name="T6" fmla="*/ 1191621485 w 153"/>
                  <a:gd name="T7" fmla="*/ 70830749 h 213"/>
                  <a:gd name="T8" fmla="*/ 1092319734 w 153"/>
                  <a:gd name="T9" fmla="*/ 169991528 h 213"/>
                  <a:gd name="T10" fmla="*/ 1063947267 w 153"/>
                  <a:gd name="T11" fmla="*/ 184158425 h 213"/>
                  <a:gd name="T12" fmla="*/ 836971062 w 153"/>
                  <a:gd name="T13" fmla="*/ 0 h 213"/>
                  <a:gd name="T14" fmla="*/ 680924377 w 153"/>
                  <a:gd name="T15" fmla="*/ 28333801 h 213"/>
                  <a:gd name="T16" fmla="*/ 595810743 w 153"/>
                  <a:gd name="T17" fmla="*/ 226659115 h 213"/>
                  <a:gd name="T18" fmla="*/ 99301781 w 153"/>
                  <a:gd name="T19" fmla="*/ 311653027 h 213"/>
                  <a:gd name="T20" fmla="*/ 0 w 153"/>
                  <a:gd name="T21" fmla="*/ 1473274927 h 213"/>
                  <a:gd name="T22" fmla="*/ 14184354 w 153"/>
                  <a:gd name="T23" fmla="*/ 2147483647 h 213"/>
                  <a:gd name="T24" fmla="*/ 609995093 w 153"/>
                  <a:gd name="T25" fmla="*/ 2147483647 h 213"/>
                  <a:gd name="T26" fmla="*/ 1106504084 w 153"/>
                  <a:gd name="T27" fmla="*/ 2147483647 h 213"/>
                  <a:gd name="T28" fmla="*/ 1957663028 w 153"/>
                  <a:gd name="T29" fmla="*/ 2147483647 h 213"/>
                  <a:gd name="T30" fmla="*/ 2147483647 w 153"/>
                  <a:gd name="T31" fmla="*/ 2147483647 h 213"/>
                  <a:gd name="T32" fmla="*/ 2056965250 w 153"/>
                  <a:gd name="T33" fmla="*/ 311653027 h 213"/>
                  <a:gd name="T34" fmla="*/ 1305107587 w 153"/>
                  <a:gd name="T35" fmla="*/ 240822248 h 213"/>
                  <a:gd name="T36" fmla="*/ 1035574800 w 153"/>
                  <a:gd name="T37" fmla="*/ 198325322 h 213"/>
                  <a:gd name="T38" fmla="*/ 1035574800 w 153"/>
                  <a:gd name="T39" fmla="*/ 198325322 h 213"/>
                  <a:gd name="T40" fmla="*/ 666740027 w 153"/>
                  <a:gd name="T41" fmla="*/ 269156100 h 213"/>
                  <a:gd name="T42" fmla="*/ 737669311 w 153"/>
                  <a:gd name="T43" fmla="*/ 254989204 h 213"/>
                  <a:gd name="T44" fmla="*/ 737669311 w 153"/>
                  <a:gd name="T45" fmla="*/ 254989204 h 213"/>
                  <a:gd name="T46" fmla="*/ 581622626 w 153"/>
                  <a:gd name="T47" fmla="*/ 283322997 h 213"/>
                  <a:gd name="T48" fmla="*/ 652555677 w 153"/>
                  <a:gd name="T49" fmla="*/ 269156100 h 213"/>
                  <a:gd name="T50" fmla="*/ 652555677 w 153"/>
                  <a:gd name="T51" fmla="*/ 269156100 h 213"/>
                  <a:gd name="T52" fmla="*/ 2085333950 w 153"/>
                  <a:gd name="T53" fmla="*/ 2147483647 h 213"/>
                  <a:gd name="T54" fmla="*/ 1560456023 w 153"/>
                  <a:gd name="T55" fmla="*/ 2147483647 h 213"/>
                  <a:gd name="T56" fmla="*/ 1063947267 w 153"/>
                  <a:gd name="T57" fmla="*/ 2147483647 h 213"/>
                  <a:gd name="T58" fmla="*/ 297905371 w 153"/>
                  <a:gd name="T59" fmla="*/ 2147483647 h 213"/>
                  <a:gd name="T60" fmla="*/ 70929314 w 153"/>
                  <a:gd name="T61" fmla="*/ 2147483647 h 213"/>
                  <a:gd name="T62" fmla="*/ 70929314 w 153"/>
                  <a:gd name="T63" fmla="*/ 481648260 h 213"/>
                  <a:gd name="T64" fmla="*/ 1092319734 w 153"/>
                  <a:gd name="T65" fmla="*/ 240822248 h 213"/>
                  <a:gd name="T66" fmla="*/ 2099522067 w 153"/>
                  <a:gd name="T67" fmla="*/ 481648260 h 2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3"/>
                  <a:gd name="T103" fmla="*/ 0 h 213"/>
                  <a:gd name="T104" fmla="*/ 153 w 153"/>
                  <a:gd name="T105" fmla="*/ 213 h 21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1" name="Freeform 174"/>
              <p:cNvSpPr>
                <a:spLocks/>
              </p:cNvSpPr>
              <p:nvPr/>
            </p:nvSpPr>
            <p:spPr bwMode="auto">
              <a:xfrm>
                <a:off x="2430463" y="-1928813"/>
                <a:ext cx="573088" cy="298450"/>
              </a:xfrm>
              <a:custGeom>
                <a:avLst/>
                <a:gdLst>
                  <a:gd name="T0" fmla="*/ 1919064045 w 152"/>
                  <a:gd name="T1" fmla="*/ 271170172 h 79"/>
                  <a:gd name="T2" fmla="*/ 1961710070 w 152"/>
                  <a:gd name="T3" fmla="*/ 99905184 h 79"/>
                  <a:gd name="T4" fmla="*/ 1535249822 w 152"/>
                  <a:gd name="T5" fmla="*/ 14272708 h 79"/>
                  <a:gd name="T6" fmla="*/ 1464171858 w 152"/>
                  <a:gd name="T7" fmla="*/ 42818129 h 79"/>
                  <a:gd name="T8" fmla="*/ 1791125971 w 152"/>
                  <a:gd name="T9" fmla="*/ 242624704 h 79"/>
                  <a:gd name="T10" fmla="*/ 1791125971 w 152"/>
                  <a:gd name="T11" fmla="*/ 356802622 h 79"/>
                  <a:gd name="T12" fmla="*/ 1478389713 w 152"/>
                  <a:gd name="T13" fmla="*/ 99905184 h 79"/>
                  <a:gd name="T14" fmla="*/ 1407311748 w 152"/>
                  <a:gd name="T15" fmla="*/ 128450623 h 79"/>
                  <a:gd name="T16" fmla="*/ 1307805614 w 152"/>
                  <a:gd name="T17" fmla="*/ 128450623 h 79"/>
                  <a:gd name="T18" fmla="*/ 1492603798 w 152"/>
                  <a:gd name="T19" fmla="*/ 371075327 h 79"/>
                  <a:gd name="T20" fmla="*/ 1506817882 w 152"/>
                  <a:gd name="T21" fmla="*/ 642245499 h 79"/>
                  <a:gd name="T22" fmla="*/ 1194085395 w 152"/>
                  <a:gd name="T23" fmla="*/ 214083073 h 79"/>
                  <a:gd name="T24" fmla="*/ 1108793345 w 152"/>
                  <a:gd name="T25" fmla="*/ 313988286 h 79"/>
                  <a:gd name="T26" fmla="*/ 1094575490 w 152"/>
                  <a:gd name="T27" fmla="*/ 799237694 h 79"/>
                  <a:gd name="T28" fmla="*/ 1037715380 w 152"/>
                  <a:gd name="T29" fmla="*/ 727877949 h 79"/>
                  <a:gd name="T30" fmla="*/ 1051929465 w 152"/>
                  <a:gd name="T31" fmla="*/ 185537663 h 79"/>
                  <a:gd name="T32" fmla="*/ 653904692 w 152"/>
                  <a:gd name="T33" fmla="*/ 656518203 h 79"/>
                  <a:gd name="T34" fmla="*/ 611258667 w 152"/>
                  <a:gd name="T35" fmla="*/ 499526008 h 79"/>
                  <a:gd name="T36" fmla="*/ 867131046 w 152"/>
                  <a:gd name="T37" fmla="*/ 128450623 h 79"/>
                  <a:gd name="T38" fmla="*/ 753410826 w 152"/>
                  <a:gd name="T39" fmla="*/ 85632479 h 79"/>
                  <a:gd name="T40" fmla="*/ 398028426 w 152"/>
                  <a:gd name="T41" fmla="*/ 328260991 h 79"/>
                  <a:gd name="T42" fmla="*/ 341168316 w 152"/>
                  <a:gd name="T43" fmla="*/ 313988286 h 79"/>
                  <a:gd name="T44" fmla="*/ 696546946 w 152"/>
                  <a:gd name="T45" fmla="*/ 42818129 h 79"/>
                  <a:gd name="T46" fmla="*/ 639686837 w 152"/>
                  <a:gd name="T47" fmla="*/ 14272708 h 79"/>
                  <a:gd name="T48" fmla="*/ 184798243 w 152"/>
                  <a:gd name="T49" fmla="*/ 99905184 h 79"/>
                  <a:gd name="T50" fmla="*/ 270090351 w 152"/>
                  <a:gd name="T51" fmla="*/ 228355777 h 79"/>
                  <a:gd name="T52" fmla="*/ 241658352 w 152"/>
                  <a:gd name="T53" fmla="*/ 256897468 h 79"/>
                  <a:gd name="T54" fmla="*/ 28431947 w 152"/>
                  <a:gd name="T55" fmla="*/ 570885754 h 79"/>
                  <a:gd name="T56" fmla="*/ 369596486 w 152"/>
                  <a:gd name="T57" fmla="*/ 813510398 h 79"/>
                  <a:gd name="T58" fmla="*/ 668118777 w 152"/>
                  <a:gd name="T59" fmla="*/ 214083073 h 79"/>
                  <a:gd name="T60" fmla="*/ 639686837 w 152"/>
                  <a:gd name="T61" fmla="*/ 970506371 h 79"/>
                  <a:gd name="T62" fmla="*/ 938209010 w 152"/>
                  <a:gd name="T63" fmla="*/ 271170172 h 79"/>
                  <a:gd name="T64" fmla="*/ 895562986 w 152"/>
                  <a:gd name="T65" fmla="*/ 485253186 h 79"/>
                  <a:gd name="T66" fmla="*/ 966637180 w 152"/>
                  <a:gd name="T67" fmla="*/ 1041866353 h 79"/>
                  <a:gd name="T68" fmla="*/ 1080361405 w 152"/>
                  <a:gd name="T69" fmla="*/ 1127498803 h 79"/>
                  <a:gd name="T70" fmla="*/ 1279373674 w 152"/>
                  <a:gd name="T71" fmla="*/ 813510398 h 79"/>
                  <a:gd name="T72" fmla="*/ 1222513564 w 152"/>
                  <a:gd name="T73" fmla="*/ 299715581 h 79"/>
                  <a:gd name="T74" fmla="*/ 1378883578 w 152"/>
                  <a:gd name="T75" fmla="*/ 613700090 h 79"/>
                  <a:gd name="T76" fmla="*/ 1563681762 w 152"/>
                  <a:gd name="T77" fmla="*/ 941960962 h 79"/>
                  <a:gd name="T78" fmla="*/ 1492603798 w 152"/>
                  <a:gd name="T79" fmla="*/ 214083073 h 79"/>
                  <a:gd name="T80" fmla="*/ 1478389713 w 152"/>
                  <a:gd name="T81" fmla="*/ 185537663 h 79"/>
                  <a:gd name="T82" fmla="*/ 2147483647 w 152"/>
                  <a:gd name="T83" fmla="*/ 570885754 h 79"/>
                  <a:gd name="T84" fmla="*/ 1990138711 w 152"/>
                  <a:gd name="T85" fmla="*/ 428162367 h 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2"/>
                  <a:gd name="T130" fmla="*/ 0 h 79"/>
                  <a:gd name="T131" fmla="*/ 152 w 152"/>
                  <a:gd name="T132" fmla="*/ 79 h 7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2" name="Freeform 175"/>
              <p:cNvSpPr>
                <a:spLocks/>
              </p:cNvSpPr>
              <p:nvPr/>
            </p:nvSpPr>
            <p:spPr bwMode="auto">
              <a:xfrm>
                <a:off x="3294063" y="-2840038"/>
                <a:ext cx="211138" cy="222250"/>
              </a:xfrm>
              <a:custGeom>
                <a:avLst/>
                <a:gdLst>
                  <a:gd name="T0" fmla="*/ 781844037 w 56"/>
                  <a:gd name="T1" fmla="*/ 184467511 h 59"/>
                  <a:gd name="T2" fmla="*/ 753412050 w 56"/>
                  <a:gd name="T3" fmla="*/ 56760390 h 59"/>
                  <a:gd name="T4" fmla="*/ 724980064 w 56"/>
                  <a:gd name="T5" fmla="*/ 0 h 59"/>
                  <a:gd name="T6" fmla="*/ 0 w 56"/>
                  <a:gd name="T7" fmla="*/ 510836078 h 59"/>
                  <a:gd name="T8" fmla="*/ 213230529 w 56"/>
                  <a:gd name="T9" fmla="*/ 567596453 h 59"/>
                  <a:gd name="T10" fmla="*/ 270090790 w 56"/>
                  <a:gd name="T11" fmla="*/ 567596453 h 59"/>
                  <a:gd name="T12" fmla="*/ 597045552 w 56"/>
                  <a:gd name="T13" fmla="*/ 340558602 h 59"/>
                  <a:gd name="T14" fmla="*/ 582827674 w 56"/>
                  <a:gd name="T15" fmla="*/ 439885491 h 59"/>
                  <a:gd name="T16" fmla="*/ 426461058 w 56"/>
                  <a:gd name="T17" fmla="*/ 567596453 h 59"/>
                  <a:gd name="T18" fmla="*/ 199016421 w 56"/>
                  <a:gd name="T19" fmla="*/ 709493624 h 59"/>
                  <a:gd name="T20" fmla="*/ 56860217 w 56"/>
                  <a:gd name="T21" fmla="*/ 837204468 h 59"/>
                  <a:gd name="T22" fmla="*/ 127938341 w 56"/>
                  <a:gd name="T23" fmla="*/ 823014374 h 59"/>
                  <a:gd name="T24" fmla="*/ 255876682 w 56"/>
                  <a:gd name="T25" fmla="*/ 794634187 h 59"/>
                  <a:gd name="T26" fmla="*/ 625473768 w 56"/>
                  <a:gd name="T27" fmla="*/ 624356828 h 59"/>
                  <a:gd name="T28" fmla="*/ 781844037 w 56"/>
                  <a:gd name="T29" fmla="*/ 326368508 h 59"/>
                  <a:gd name="T30" fmla="*/ 796058145 w 56"/>
                  <a:gd name="T31" fmla="*/ 297988320 h 59"/>
                  <a:gd name="T32" fmla="*/ 796058145 w 56"/>
                  <a:gd name="T33" fmla="*/ 198657605 h 59"/>
                  <a:gd name="T34" fmla="*/ 781844037 w 56"/>
                  <a:gd name="T35" fmla="*/ 184467511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59"/>
                  <a:gd name="T56" fmla="*/ 56 w 56"/>
                  <a:gd name="T57" fmla="*/ 59 h 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3" name="Freeform 176"/>
              <p:cNvSpPr>
                <a:spLocks/>
              </p:cNvSpPr>
              <p:nvPr/>
            </p:nvSpPr>
            <p:spPr bwMode="auto">
              <a:xfrm>
                <a:off x="1922463" y="-2840038"/>
                <a:ext cx="219075" cy="222250"/>
              </a:xfrm>
              <a:custGeom>
                <a:avLst/>
                <a:gdLst>
                  <a:gd name="T0" fmla="*/ 242538683 w 58"/>
                  <a:gd name="T1" fmla="*/ 666927110 h 59"/>
                  <a:gd name="T2" fmla="*/ 642010686 w 58"/>
                  <a:gd name="T3" fmla="*/ 823014374 h 59"/>
                  <a:gd name="T4" fmla="*/ 756144954 w 58"/>
                  <a:gd name="T5" fmla="*/ 837204468 h 59"/>
                  <a:gd name="T6" fmla="*/ 556409041 w 58"/>
                  <a:gd name="T7" fmla="*/ 666927110 h 59"/>
                  <a:gd name="T8" fmla="*/ 513610107 w 58"/>
                  <a:gd name="T9" fmla="*/ 624356828 h 59"/>
                  <a:gd name="T10" fmla="*/ 356673010 w 58"/>
                  <a:gd name="T11" fmla="*/ 539216265 h 59"/>
                  <a:gd name="T12" fmla="*/ 214002283 w 58"/>
                  <a:gd name="T13" fmla="*/ 439885491 h 59"/>
                  <a:gd name="T14" fmla="*/ 214002283 w 58"/>
                  <a:gd name="T15" fmla="*/ 340558602 h 59"/>
                  <a:gd name="T16" fmla="*/ 527876418 w 58"/>
                  <a:gd name="T17" fmla="*/ 553406359 h 59"/>
                  <a:gd name="T18" fmla="*/ 599211752 w 58"/>
                  <a:gd name="T19" fmla="*/ 567596453 h 59"/>
                  <a:gd name="T20" fmla="*/ 642010686 w 58"/>
                  <a:gd name="T21" fmla="*/ 539216265 h 59"/>
                  <a:gd name="T22" fmla="*/ 827480288 w 58"/>
                  <a:gd name="T23" fmla="*/ 510836078 h 59"/>
                  <a:gd name="T24" fmla="*/ 428008344 w 58"/>
                  <a:gd name="T25" fmla="*/ 297988320 h 59"/>
                  <a:gd name="T26" fmla="*/ 71335363 w 58"/>
                  <a:gd name="T27" fmla="*/ 0 h 59"/>
                  <a:gd name="T28" fmla="*/ 57069037 w 58"/>
                  <a:gd name="T29" fmla="*/ 14190097 h 59"/>
                  <a:gd name="T30" fmla="*/ 14266315 w 58"/>
                  <a:gd name="T31" fmla="*/ 170277417 h 59"/>
                  <a:gd name="T32" fmla="*/ 0 w 58"/>
                  <a:gd name="T33" fmla="*/ 198657605 h 59"/>
                  <a:gd name="T34" fmla="*/ 0 w 58"/>
                  <a:gd name="T35" fmla="*/ 297988320 h 59"/>
                  <a:gd name="T36" fmla="*/ 28532630 w 58"/>
                  <a:gd name="T37" fmla="*/ 383128883 h 59"/>
                  <a:gd name="T38" fmla="*/ 242538683 w 58"/>
                  <a:gd name="T39" fmla="*/ 666927110 h 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59"/>
                  <a:gd name="T62" fmla="*/ 58 w 58"/>
                  <a:gd name="T63" fmla="*/ 59 h 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4" name="Freeform 177"/>
              <p:cNvSpPr>
                <a:spLocks/>
              </p:cNvSpPr>
              <p:nvPr/>
            </p:nvSpPr>
            <p:spPr bwMode="auto">
              <a:xfrm>
                <a:off x="3290888" y="-2659063"/>
                <a:ext cx="214313" cy="139700"/>
              </a:xfrm>
              <a:custGeom>
                <a:avLst/>
                <a:gdLst>
                  <a:gd name="T0" fmla="*/ 98956211 w 57"/>
                  <a:gd name="T1" fmla="*/ 199578417 h 37"/>
                  <a:gd name="T2" fmla="*/ 70681942 w 57"/>
                  <a:gd name="T3" fmla="*/ 199578417 h 37"/>
                  <a:gd name="T4" fmla="*/ 70681942 w 57"/>
                  <a:gd name="T5" fmla="*/ 213835363 h 37"/>
                  <a:gd name="T6" fmla="*/ 197912421 w 57"/>
                  <a:gd name="T7" fmla="*/ 327883434 h 37"/>
                  <a:gd name="T8" fmla="*/ 226186690 w 57"/>
                  <a:gd name="T9" fmla="*/ 327883434 h 37"/>
                  <a:gd name="T10" fmla="*/ 395828603 w 57"/>
                  <a:gd name="T11" fmla="*/ 299369543 h 37"/>
                  <a:gd name="T12" fmla="*/ 551329680 w 57"/>
                  <a:gd name="T13" fmla="*/ 256602482 h 37"/>
                  <a:gd name="T14" fmla="*/ 494784902 w 57"/>
                  <a:gd name="T15" fmla="*/ 356393549 h 37"/>
                  <a:gd name="T16" fmla="*/ 282735287 w 57"/>
                  <a:gd name="T17" fmla="*/ 399160610 h 37"/>
                  <a:gd name="T18" fmla="*/ 155504778 w 57"/>
                  <a:gd name="T19" fmla="*/ 427670725 h 37"/>
                  <a:gd name="T20" fmla="*/ 127230509 w 57"/>
                  <a:gd name="T21" fmla="*/ 441927671 h 37"/>
                  <a:gd name="T22" fmla="*/ 0 w 57"/>
                  <a:gd name="T23" fmla="*/ 498951795 h 37"/>
                  <a:gd name="T24" fmla="*/ 155504778 w 57"/>
                  <a:gd name="T25" fmla="*/ 513204965 h 37"/>
                  <a:gd name="T26" fmla="*/ 537192545 w 57"/>
                  <a:gd name="T27" fmla="*/ 484694732 h 37"/>
                  <a:gd name="T28" fmla="*/ 777516311 w 57"/>
                  <a:gd name="T29" fmla="*/ 242345478 h 37"/>
                  <a:gd name="T30" fmla="*/ 805790580 w 57"/>
                  <a:gd name="T31" fmla="*/ 171068302 h 37"/>
                  <a:gd name="T32" fmla="*/ 805790580 w 57"/>
                  <a:gd name="T33" fmla="*/ 0 h 37"/>
                  <a:gd name="T34" fmla="*/ 438236246 w 57"/>
                  <a:gd name="T35" fmla="*/ 156811356 h 37"/>
                  <a:gd name="T36" fmla="*/ 98956211 w 57"/>
                  <a:gd name="T37" fmla="*/ 199578417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37"/>
                  <a:gd name="T59" fmla="*/ 57 w 57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5" name="Freeform 178"/>
              <p:cNvSpPr>
                <a:spLocks/>
              </p:cNvSpPr>
              <p:nvPr/>
            </p:nvSpPr>
            <p:spPr bwMode="auto">
              <a:xfrm>
                <a:off x="1922463" y="-2659063"/>
                <a:ext cx="219075" cy="136525"/>
              </a:xfrm>
              <a:custGeom>
                <a:avLst/>
                <a:gdLst>
                  <a:gd name="T0" fmla="*/ 656276997 w 58"/>
                  <a:gd name="T1" fmla="*/ 517752118 h 36"/>
                  <a:gd name="T2" fmla="*/ 827480288 w 58"/>
                  <a:gd name="T3" fmla="*/ 503371491 h 36"/>
                  <a:gd name="T4" fmla="*/ 684809620 w 58"/>
                  <a:gd name="T5" fmla="*/ 431460652 h 36"/>
                  <a:gd name="T6" fmla="*/ 599211752 w 58"/>
                  <a:gd name="T7" fmla="*/ 388314978 h 36"/>
                  <a:gd name="T8" fmla="*/ 428008344 w 58"/>
                  <a:gd name="T9" fmla="*/ 373930558 h 36"/>
                  <a:gd name="T10" fmla="*/ 328140387 w 58"/>
                  <a:gd name="T11" fmla="*/ 345169303 h 36"/>
                  <a:gd name="T12" fmla="*/ 271071365 w 58"/>
                  <a:gd name="T13" fmla="*/ 244493476 h 36"/>
                  <a:gd name="T14" fmla="*/ 356673010 w 58"/>
                  <a:gd name="T15" fmla="*/ 273258583 h 36"/>
                  <a:gd name="T16" fmla="*/ 513610107 w 58"/>
                  <a:gd name="T17" fmla="*/ 302023629 h 36"/>
                  <a:gd name="T18" fmla="*/ 656276997 w 58"/>
                  <a:gd name="T19" fmla="*/ 287639210 h 36"/>
                  <a:gd name="T20" fmla="*/ 727612331 w 58"/>
                  <a:gd name="T21" fmla="*/ 230112849 h 36"/>
                  <a:gd name="T22" fmla="*/ 741878643 w 58"/>
                  <a:gd name="T23" fmla="*/ 201347802 h 36"/>
                  <a:gd name="T24" fmla="*/ 499340018 w 58"/>
                  <a:gd name="T25" fmla="*/ 172582756 h 36"/>
                  <a:gd name="T26" fmla="*/ 242538683 w 58"/>
                  <a:gd name="T27" fmla="*/ 100675797 h 36"/>
                  <a:gd name="T28" fmla="*/ 0 w 58"/>
                  <a:gd name="T29" fmla="*/ 0 h 36"/>
                  <a:gd name="T30" fmla="*/ 0 w 58"/>
                  <a:gd name="T31" fmla="*/ 172582756 h 36"/>
                  <a:gd name="T32" fmla="*/ 28532630 w 58"/>
                  <a:gd name="T33" fmla="*/ 230112849 h 36"/>
                  <a:gd name="T34" fmla="*/ 328140387 w 58"/>
                  <a:gd name="T35" fmla="*/ 488986953 h 36"/>
                  <a:gd name="T36" fmla="*/ 656276997 w 58"/>
                  <a:gd name="T37" fmla="*/ 517752118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36"/>
                  <a:gd name="T59" fmla="*/ 58 w 58"/>
                  <a:gd name="T60" fmla="*/ 36 h 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6" name="Freeform 179"/>
              <p:cNvSpPr>
                <a:spLocks/>
              </p:cNvSpPr>
              <p:nvPr/>
            </p:nvSpPr>
            <p:spPr bwMode="auto">
              <a:xfrm>
                <a:off x="3019425" y="-2865438"/>
                <a:ext cx="319088" cy="557212"/>
              </a:xfrm>
              <a:custGeom>
                <a:avLst/>
                <a:gdLst>
                  <a:gd name="T0" fmla="*/ 239571243 w 85"/>
                  <a:gd name="T1" fmla="*/ 2026998058 h 148"/>
                  <a:gd name="T2" fmla="*/ 281848570 w 85"/>
                  <a:gd name="T3" fmla="*/ 1899426212 h 148"/>
                  <a:gd name="T4" fmla="*/ 324122083 w 85"/>
                  <a:gd name="T5" fmla="*/ 1885251196 h 148"/>
                  <a:gd name="T6" fmla="*/ 408676619 w 85"/>
                  <a:gd name="T7" fmla="*/ 1899426212 h 148"/>
                  <a:gd name="T8" fmla="*/ 521416117 w 85"/>
                  <a:gd name="T9" fmla="*/ 1927776243 h 148"/>
                  <a:gd name="T10" fmla="*/ 535508540 w 85"/>
                  <a:gd name="T11" fmla="*/ 1715151009 h 148"/>
                  <a:gd name="T12" fmla="*/ 789172147 w 85"/>
                  <a:gd name="T13" fmla="*/ 1743501040 h 148"/>
                  <a:gd name="T14" fmla="*/ 718710034 w 85"/>
                  <a:gd name="T15" fmla="*/ 1502529539 h 148"/>
                  <a:gd name="T16" fmla="*/ 1000554967 w 85"/>
                  <a:gd name="T17" fmla="*/ 1460004492 h 148"/>
                  <a:gd name="T18" fmla="*/ 1000554967 w 85"/>
                  <a:gd name="T19" fmla="*/ 1445829476 h 148"/>
                  <a:gd name="T20" fmla="*/ 831449415 w 85"/>
                  <a:gd name="T21" fmla="*/ 1247383022 h 148"/>
                  <a:gd name="T22" fmla="*/ 916000196 w 85"/>
                  <a:gd name="T23" fmla="*/ 1219032991 h 148"/>
                  <a:gd name="T24" fmla="*/ 1127386770 w 85"/>
                  <a:gd name="T25" fmla="*/ 1133986662 h 148"/>
                  <a:gd name="T26" fmla="*/ 1127386770 w 85"/>
                  <a:gd name="T27" fmla="*/ 1091461615 h 148"/>
                  <a:gd name="T28" fmla="*/ 958277464 w 85"/>
                  <a:gd name="T29" fmla="*/ 992236506 h 148"/>
                  <a:gd name="T30" fmla="*/ 873726683 w 85"/>
                  <a:gd name="T31" fmla="*/ 949711223 h 148"/>
                  <a:gd name="T32" fmla="*/ 887815351 w 85"/>
                  <a:gd name="T33" fmla="*/ 949711223 h 148"/>
                  <a:gd name="T34" fmla="*/ 1169664038 w 85"/>
                  <a:gd name="T35" fmla="*/ 751264769 h 148"/>
                  <a:gd name="T36" fmla="*/ 1197848883 w 85"/>
                  <a:gd name="T37" fmla="*/ 708739723 h 148"/>
                  <a:gd name="T38" fmla="*/ 1197848883 w 85"/>
                  <a:gd name="T39" fmla="*/ 694564707 h 148"/>
                  <a:gd name="T40" fmla="*/ 831449415 w 85"/>
                  <a:gd name="T41" fmla="*/ 652039660 h 148"/>
                  <a:gd name="T42" fmla="*/ 1000554967 w 85"/>
                  <a:gd name="T43" fmla="*/ 340196728 h 148"/>
                  <a:gd name="T44" fmla="*/ 986462544 w 85"/>
                  <a:gd name="T45" fmla="*/ 0 h 148"/>
                  <a:gd name="T46" fmla="*/ 817356992 w 85"/>
                  <a:gd name="T47" fmla="*/ 240971560 h 148"/>
                  <a:gd name="T48" fmla="*/ 718710034 w 85"/>
                  <a:gd name="T49" fmla="*/ 354371744 h 148"/>
                  <a:gd name="T50" fmla="*/ 704617611 w 85"/>
                  <a:gd name="T51" fmla="*/ 382721775 h 148"/>
                  <a:gd name="T52" fmla="*/ 634155498 w 85"/>
                  <a:gd name="T53" fmla="*/ 708739723 h 148"/>
                  <a:gd name="T54" fmla="*/ 662340343 w 85"/>
                  <a:gd name="T55" fmla="*/ 751264769 h 148"/>
                  <a:gd name="T56" fmla="*/ 817356992 w 85"/>
                  <a:gd name="T57" fmla="*/ 836314863 h 148"/>
                  <a:gd name="T58" fmla="*/ 831449415 w 85"/>
                  <a:gd name="T59" fmla="*/ 878839910 h 148"/>
                  <a:gd name="T60" fmla="*/ 704617611 w 85"/>
                  <a:gd name="T61" fmla="*/ 992236506 h 148"/>
                  <a:gd name="T62" fmla="*/ 704617611 w 85"/>
                  <a:gd name="T63" fmla="*/ 1077286600 h 148"/>
                  <a:gd name="T64" fmla="*/ 831449415 w 85"/>
                  <a:gd name="T65" fmla="*/ 1219032991 h 148"/>
                  <a:gd name="T66" fmla="*/ 605970653 w 85"/>
                  <a:gd name="T67" fmla="*/ 1332433116 h 148"/>
                  <a:gd name="T68" fmla="*/ 620063076 w 85"/>
                  <a:gd name="T69" fmla="*/ 1374958163 h 148"/>
                  <a:gd name="T70" fmla="*/ 662340343 w 85"/>
                  <a:gd name="T71" fmla="*/ 1502529539 h 148"/>
                  <a:gd name="T72" fmla="*/ 605970653 w 85"/>
                  <a:gd name="T73" fmla="*/ 1587579633 h 148"/>
                  <a:gd name="T74" fmla="*/ 436861464 w 85"/>
                  <a:gd name="T75" fmla="*/ 1587579633 h 148"/>
                  <a:gd name="T76" fmla="*/ 408676619 w 85"/>
                  <a:gd name="T77" fmla="*/ 1842726149 h 148"/>
                  <a:gd name="T78" fmla="*/ 169109130 w 85"/>
                  <a:gd name="T79" fmla="*/ 1786026087 h 148"/>
                  <a:gd name="T80" fmla="*/ 84554565 w 85"/>
                  <a:gd name="T81" fmla="*/ 1970301290 h 148"/>
                  <a:gd name="T82" fmla="*/ 0 w 85"/>
                  <a:gd name="T83" fmla="*/ 1899426212 h 148"/>
                  <a:gd name="T84" fmla="*/ 0 w 85"/>
                  <a:gd name="T85" fmla="*/ 2097873137 h 148"/>
                  <a:gd name="T86" fmla="*/ 14092426 w 85"/>
                  <a:gd name="T87" fmla="*/ 2083698121 h 148"/>
                  <a:gd name="T88" fmla="*/ 42277282 w 85"/>
                  <a:gd name="T89" fmla="*/ 2012823043 h 148"/>
                  <a:gd name="T90" fmla="*/ 183201553 w 85"/>
                  <a:gd name="T91" fmla="*/ 2055348090 h 148"/>
                  <a:gd name="T92" fmla="*/ 239571243 w 85"/>
                  <a:gd name="T93" fmla="*/ 2026998058 h 14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"/>
                  <a:gd name="T142" fmla="*/ 0 h 148"/>
                  <a:gd name="T143" fmla="*/ 85 w 85"/>
                  <a:gd name="T144" fmla="*/ 148 h 14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7" name="Freeform 180"/>
              <p:cNvSpPr>
                <a:spLocks/>
              </p:cNvSpPr>
              <p:nvPr/>
            </p:nvSpPr>
            <p:spPr bwMode="auto">
              <a:xfrm>
                <a:off x="2087563" y="-2865438"/>
                <a:ext cx="320675" cy="557212"/>
              </a:xfrm>
              <a:custGeom>
                <a:avLst/>
                <a:gdLst>
                  <a:gd name="T0" fmla="*/ 1053232609 w 85"/>
                  <a:gd name="T1" fmla="*/ 1800201102 h 148"/>
                  <a:gd name="T2" fmla="*/ 811273741 w 85"/>
                  <a:gd name="T3" fmla="*/ 1856901165 h 148"/>
                  <a:gd name="T4" fmla="*/ 782809129 w 85"/>
                  <a:gd name="T5" fmla="*/ 1615929664 h 148"/>
                  <a:gd name="T6" fmla="*/ 725876133 w 85"/>
                  <a:gd name="T7" fmla="*/ 1601754648 h 148"/>
                  <a:gd name="T8" fmla="*/ 569315108 w 85"/>
                  <a:gd name="T9" fmla="*/ 1601754648 h 148"/>
                  <a:gd name="T10" fmla="*/ 540850497 w 85"/>
                  <a:gd name="T11" fmla="*/ 1545054586 h 148"/>
                  <a:gd name="T12" fmla="*/ 583549301 w 85"/>
                  <a:gd name="T13" fmla="*/ 1417483210 h 148"/>
                  <a:gd name="T14" fmla="*/ 612013913 w 85"/>
                  <a:gd name="T15" fmla="*/ 1346608132 h 148"/>
                  <a:gd name="T16" fmla="*/ 384285582 w 85"/>
                  <a:gd name="T17" fmla="*/ 1233208007 h 148"/>
                  <a:gd name="T18" fmla="*/ 526616304 w 85"/>
                  <a:gd name="T19" fmla="*/ 1077286600 h 148"/>
                  <a:gd name="T20" fmla="*/ 526616304 w 85"/>
                  <a:gd name="T21" fmla="*/ 1006411521 h 148"/>
                  <a:gd name="T22" fmla="*/ 384285582 w 85"/>
                  <a:gd name="T23" fmla="*/ 893014926 h 148"/>
                  <a:gd name="T24" fmla="*/ 384285582 w 85"/>
                  <a:gd name="T25" fmla="*/ 850489879 h 148"/>
                  <a:gd name="T26" fmla="*/ 555080916 w 85"/>
                  <a:gd name="T27" fmla="*/ 765439785 h 148"/>
                  <a:gd name="T28" fmla="*/ 583549301 w 85"/>
                  <a:gd name="T29" fmla="*/ 708739723 h 148"/>
                  <a:gd name="T30" fmla="*/ 512382112 w 85"/>
                  <a:gd name="T31" fmla="*/ 453593088 h 148"/>
                  <a:gd name="T32" fmla="*/ 469683190 w 85"/>
                  <a:gd name="T33" fmla="*/ 326021712 h 148"/>
                  <a:gd name="T34" fmla="*/ 441218578 w 85"/>
                  <a:gd name="T35" fmla="*/ 297671681 h 148"/>
                  <a:gd name="T36" fmla="*/ 241958691 w 85"/>
                  <a:gd name="T37" fmla="*/ 0 h 148"/>
                  <a:gd name="T38" fmla="*/ 199259887 w 85"/>
                  <a:gd name="T39" fmla="*/ 226796544 h 148"/>
                  <a:gd name="T40" fmla="*/ 398519774 w 85"/>
                  <a:gd name="T41" fmla="*/ 666214676 h 148"/>
                  <a:gd name="T42" fmla="*/ 14234196 w 85"/>
                  <a:gd name="T43" fmla="*/ 708739723 h 148"/>
                  <a:gd name="T44" fmla="*/ 0 w 85"/>
                  <a:gd name="T45" fmla="*/ 722914738 h 148"/>
                  <a:gd name="T46" fmla="*/ 341590551 w 85"/>
                  <a:gd name="T47" fmla="*/ 963886239 h 148"/>
                  <a:gd name="T48" fmla="*/ 313122166 w 85"/>
                  <a:gd name="T49" fmla="*/ 978061255 h 148"/>
                  <a:gd name="T50" fmla="*/ 85397638 w 85"/>
                  <a:gd name="T51" fmla="*/ 1105636631 h 148"/>
                  <a:gd name="T52" fmla="*/ 85397638 w 85"/>
                  <a:gd name="T53" fmla="*/ 1148161678 h 148"/>
                  <a:gd name="T54" fmla="*/ 298891746 w 85"/>
                  <a:gd name="T55" fmla="*/ 1233208007 h 148"/>
                  <a:gd name="T56" fmla="*/ 384285582 w 85"/>
                  <a:gd name="T57" fmla="*/ 1261558038 h 148"/>
                  <a:gd name="T58" fmla="*/ 213494079 w 85"/>
                  <a:gd name="T59" fmla="*/ 1474179508 h 148"/>
                  <a:gd name="T60" fmla="*/ 498151693 w 85"/>
                  <a:gd name="T61" fmla="*/ 1516704555 h 148"/>
                  <a:gd name="T62" fmla="*/ 426984386 w 85"/>
                  <a:gd name="T63" fmla="*/ 1757676055 h 148"/>
                  <a:gd name="T64" fmla="*/ 683177328 w 85"/>
                  <a:gd name="T65" fmla="*/ 1729326024 h 148"/>
                  <a:gd name="T66" fmla="*/ 697411521 w 85"/>
                  <a:gd name="T67" fmla="*/ 1941951259 h 148"/>
                  <a:gd name="T68" fmla="*/ 868202964 w 85"/>
                  <a:gd name="T69" fmla="*/ 1899426212 h 148"/>
                  <a:gd name="T70" fmla="*/ 939370153 w 85"/>
                  <a:gd name="T71" fmla="*/ 1927776243 h 148"/>
                  <a:gd name="T72" fmla="*/ 982068957 w 85"/>
                  <a:gd name="T73" fmla="*/ 2041173074 h 148"/>
                  <a:gd name="T74" fmla="*/ 1038998416 w 85"/>
                  <a:gd name="T75" fmla="*/ 2069523105 h 148"/>
                  <a:gd name="T76" fmla="*/ 1181329021 w 85"/>
                  <a:gd name="T77" fmla="*/ 2026998058 h 148"/>
                  <a:gd name="T78" fmla="*/ 1209793633 w 85"/>
                  <a:gd name="T79" fmla="*/ 2097873137 h 148"/>
                  <a:gd name="T80" fmla="*/ 1209793633 w 85"/>
                  <a:gd name="T81" fmla="*/ 2055348090 h 148"/>
                  <a:gd name="T82" fmla="*/ 1209793633 w 85"/>
                  <a:gd name="T83" fmla="*/ 1913601228 h 148"/>
                  <a:gd name="T84" fmla="*/ 1124396025 w 85"/>
                  <a:gd name="T85" fmla="*/ 1984473011 h 148"/>
                  <a:gd name="T86" fmla="*/ 1053232609 w 85"/>
                  <a:gd name="T87" fmla="*/ 1800201102 h 1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5"/>
                  <a:gd name="T133" fmla="*/ 0 h 148"/>
                  <a:gd name="T134" fmla="*/ 85 w 85"/>
                  <a:gd name="T135" fmla="*/ 148 h 1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8" name="Freeform 181"/>
              <p:cNvSpPr>
                <a:spLocks/>
              </p:cNvSpPr>
              <p:nvPr/>
            </p:nvSpPr>
            <p:spPr bwMode="auto">
              <a:xfrm>
                <a:off x="2212975" y="-2774950"/>
                <a:ext cx="195263" cy="406400"/>
              </a:xfrm>
              <a:custGeom>
                <a:avLst/>
                <a:gdLst>
                  <a:gd name="T0" fmla="*/ 564017245 w 52"/>
                  <a:gd name="T1" fmla="*/ 849594247 h 108"/>
                  <a:gd name="T2" fmla="*/ 620421950 w 52"/>
                  <a:gd name="T3" fmla="*/ 651353888 h 108"/>
                  <a:gd name="T4" fmla="*/ 592217720 w 52"/>
                  <a:gd name="T5" fmla="*/ 481437226 h 108"/>
                  <a:gd name="T6" fmla="*/ 521716532 w 52"/>
                  <a:gd name="T7" fmla="*/ 438957149 h 108"/>
                  <a:gd name="T8" fmla="*/ 141006189 w 52"/>
                  <a:gd name="T9" fmla="*/ 28320059 h 108"/>
                  <a:gd name="T10" fmla="*/ 126905951 w 52"/>
                  <a:gd name="T11" fmla="*/ 0 h 108"/>
                  <a:gd name="T12" fmla="*/ 112801929 w 52"/>
                  <a:gd name="T13" fmla="*/ 14160029 h 108"/>
                  <a:gd name="T14" fmla="*/ 211507376 w 52"/>
                  <a:gd name="T15" fmla="*/ 424797123 h 108"/>
                  <a:gd name="T16" fmla="*/ 0 w 52"/>
                  <a:gd name="T17" fmla="*/ 538077446 h 108"/>
                  <a:gd name="T18" fmla="*/ 141006189 w 52"/>
                  <a:gd name="T19" fmla="*/ 665513914 h 108"/>
                  <a:gd name="T20" fmla="*/ 141006189 w 52"/>
                  <a:gd name="T21" fmla="*/ 722154016 h 108"/>
                  <a:gd name="T22" fmla="*/ 14100241 w 52"/>
                  <a:gd name="T23" fmla="*/ 863754273 h 108"/>
                  <a:gd name="T24" fmla="*/ 239707851 w 52"/>
                  <a:gd name="T25" fmla="*/ 948714426 h 108"/>
                  <a:gd name="T26" fmla="*/ 141006189 w 52"/>
                  <a:gd name="T27" fmla="*/ 1175271309 h 108"/>
                  <a:gd name="T28" fmla="*/ 352509810 w 52"/>
                  <a:gd name="T29" fmla="*/ 1175271309 h 108"/>
                  <a:gd name="T30" fmla="*/ 394814277 w 52"/>
                  <a:gd name="T31" fmla="*/ 1217751386 h 108"/>
                  <a:gd name="T32" fmla="*/ 394814277 w 52"/>
                  <a:gd name="T33" fmla="*/ 1373507904 h 108"/>
                  <a:gd name="T34" fmla="*/ 437114990 w 52"/>
                  <a:gd name="T35" fmla="*/ 1401827956 h 108"/>
                  <a:gd name="T36" fmla="*/ 465315465 w 52"/>
                  <a:gd name="T37" fmla="*/ 1401827956 h 108"/>
                  <a:gd name="T38" fmla="*/ 620421950 w 52"/>
                  <a:gd name="T39" fmla="*/ 1345187853 h 108"/>
                  <a:gd name="T40" fmla="*/ 662722662 w 52"/>
                  <a:gd name="T41" fmla="*/ 1500948135 h 108"/>
                  <a:gd name="T42" fmla="*/ 719123612 w 52"/>
                  <a:gd name="T43" fmla="*/ 1500948135 h 108"/>
                  <a:gd name="T44" fmla="*/ 733223850 w 52"/>
                  <a:gd name="T45" fmla="*/ 1486788110 h 108"/>
                  <a:gd name="T46" fmla="*/ 733223850 w 52"/>
                  <a:gd name="T47" fmla="*/ 1090311155 h 108"/>
                  <a:gd name="T48" fmla="*/ 733223850 w 52"/>
                  <a:gd name="T49" fmla="*/ 1090311155 h 108"/>
                  <a:gd name="T50" fmla="*/ 564017245 w 52"/>
                  <a:gd name="T51" fmla="*/ 849594247 h 1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108"/>
                  <a:gd name="T80" fmla="*/ 52 w 52"/>
                  <a:gd name="T81" fmla="*/ 108 h 10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9" name="Freeform 182"/>
              <p:cNvSpPr>
                <a:spLocks/>
              </p:cNvSpPr>
              <p:nvPr/>
            </p:nvSpPr>
            <p:spPr bwMode="auto">
              <a:xfrm>
                <a:off x="3019425" y="-2774950"/>
                <a:ext cx="200025" cy="406400"/>
              </a:xfrm>
              <a:custGeom>
                <a:avLst/>
                <a:gdLst>
                  <a:gd name="T0" fmla="*/ 42729871 w 53"/>
                  <a:gd name="T1" fmla="*/ 1500948135 h 108"/>
                  <a:gd name="T2" fmla="*/ 85459743 w 53"/>
                  <a:gd name="T3" fmla="*/ 1500948135 h 108"/>
                  <a:gd name="T4" fmla="*/ 142436688 w 53"/>
                  <a:gd name="T5" fmla="*/ 1345187853 h 108"/>
                  <a:gd name="T6" fmla="*/ 185166545 w 53"/>
                  <a:gd name="T7" fmla="*/ 1359347879 h 108"/>
                  <a:gd name="T8" fmla="*/ 327599459 w 53"/>
                  <a:gd name="T9" fmla="*/ 1401827956 h 108"/>
                  <a:gd name="T10" fmla="*/ 370329316 w 53"/>
                  <a:gd name="T11" fmla="*/ 1373507904 h 108"/>
                  <a:gd name="T12" fmla="*/ 370329316 w 53"/>
                  <a:gd name="T13" fmla="*/ 1231911411 h 108"/>
                  <a:gd name="T14" fmla="*/ 413062946 w 53"/>
                  <a:gd name="T15" fmla="*/ 1189431334 h 108"/>
                  <a:gd name="T16" fmla="*/ 612469061 w 53"/>
                  <a:gd name="T17" fmla="*/ 1175271309 h 108"/>
                  <a:gd name="T18" fmla="*/ 612469061 w 53"/>
                  <a:gd name="T19" fmla="*/ 1161111283 h 108"/>
                  <a:gd name="T20" fmla="*/ 512766063 w 53"/>
                  <a:gd name="T21" fmla="*/ 948714426 h 108"/>
                  <a:gd name="T22" fmla="*/ 740662405 w 53"/>
                  <a:gd name="T23" fmla="*/ 863754273 h 108"/>
                  <a:gd name="T24" fmla="*/ 598225776 w 53"/>
                  <a:gd name="T25" fmla="*/ 722154016 h 108"/>
                  <a:gd name="T26" fmla="*/ 612469061 w 53"/>
                  <a:gd name="T27" fmla="*/ 665513914 h 108"/>
                  <a:gd name="T28" fmla="*/ 754905691 w 53"/>
                  <a:gd name="T29" fmla="*/ 538077446 h 108"/>
                  <a:gd name="T30" fmla="*/ 754905691 w 53"/>
                  <a:gd name="T31" fmla="*/ 523917420 h 108"/>
                  <a:gd name="T32" fmla="*/ 541252634 w 53"/>
                  <a:gd name="T33" fmla="*/ 424797123 h 108"/>
                  <a:gd name="T34" fmla="*/ 626716121 w 53"/>
                  <a:gd name="T35" fmla="*/ 0 h 108"/>
                  <a:gd name="T36" fmla="*/ 612469061 w 53"/>
                  <a:gd name="T37" fmla="*/ 28320059 h 108"/>
                  <a:gd name="T38" fmla="*/ 384576375 w 53"/>
                  <a:gd name="T39" fmla="*/ 297356893 h 108"/>
                  <a:gd name="T40" fmla="*/ 156679974 w 53"/>
                  <a:gd name="T41" fmla="*/ 481437226 h 108"/>
                  <a:gd name="T42" fmla="*/ 113946314 w 53"/>
                  <a:gd name="T43" fmla="*/ 608873811 h 108"/>
                  <a:gd name="T44" fmla="*/ 170923259 w 53"/>
                  <a:gd name="T45" fmla="*/ 722154016 h 108"/>
                  <a:gd name="T46" fmla="*/ 28486578 w 53"/>
                  <a:gd name="T47" fmla="*/ 1076151129 h 108"/>
                  <a:gd name="T48" fmla="*/ 0 w 53"/>
                  <a:gd name="T49" fmla="*/ 1090311155 h 108"/>
                  <a:gd name="T50" fmla="*/ 0 w 53"/>
                  <a:gd name="T51" fmla="*/ 1486788110 h 108"/>
                  <a:gd name="T52" fmla="*/ 42729871 w 53"/>
                  <a:gd name="T53" fmla="*/ 1500948135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108"/>
                  <a:gd name="T83" fmla="*/ 53 w 53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0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avLst/>
                <a:gdLst>
                  <a:gd name="T0" fmla="*/ 536843795 w 68"/>
                  <a:gd name="T1" fmla="*/ 585749726 h 42"/>
                  <a:gd name="T2" fmla="*/ 692244988 w 68"/>
                  <a:gd name="T3" fmla="*/ 457169714 h 42"/>
                  <a:gd name="T4" fmla="*/ 932411151 w 68"/>
                  <a:gd name="T5" fmla="*/ 171438657 h 42"/>
                  <a:gd name="T6" fmla="*/ 875899918 w 68"/>
                  <a:gd name="T7" fmla="*/ 85721219 h 42"/>
                  <a:gd name="T8" fmla="*/ 353184988 w 68"/>
                  <a:gd name="T9" fmla="*/ 71433724 h 42"/>
                  <a:gd name="T10" fmla="*/ 98893748 w 68"/>
                  <a:gd name="T11" fmla="*/ 28574997 h 42"/>
                  <a:gd name="T12" fmla="*/ 14128752 w 68"/>
                  <a:gd name="T13" fmla="*/ 0 h 42"/>
                  <a:gd name="T14" fmla="*/ 127147514 w 68"/>
                  <a:gd name="T15" fmla="*/ 142867448 h 42"/>
                  <a:gd name="T16" fmla="*/ 0 w 68"/>
                  <a:gd name="T17" fmla="*/ 171438657 h 42"/>
                  <a:gd name="T18" fmla="*/ 155401252 w 68"/>
                  <a:gd name="T19" fmla="*/ 257159906 h 42"/>
                  <a:gd name="T20" fmla="*/ 56511248 w 68"/>
                  <a:gd name="T21" fmla="*/ 328593600 h 42"/>
                  <a:gd name="T22" fmla="*/ 197783737 w 68"/>
                  <a:gd name="T23" fmla="*/ 357164810 h 42"/>
                  <a:gd name="T24" fmla="*/ 14128752 w 68"/>
                  <a:gd name="T25" fmla="*/ 485744704 h 42"/>
                  <a:gd name="T26" fmla="*/ 353184988 w 68"/>
                  <a:gd name="T27" fmla="*/ 428598504 h 42"/>
                  <a:gd name="T28" fmla="*/ 353184988 w 68"/>
                  <a:gd name="T29" fmla="*/ 600037221 h 42"/>
                  <a:gd name="T30" fmla="*/ 494461310 w 68"/>
                  <a:gd name="T31" fmla="*/ 471457209 h 42"/>
                  <a:gd name="T32" fmla="*/ 536843795 w 68"/>
                  <a:gd name="T33" fmla="*/ 585749726 h 42"/>
                  <a:gd name="T34" fmla="*/ 579226280 w 68"/>
                  <a:gd name="T35" fmla="*/ 171438657 h 42"/>
                  <a:gd name="T36" fmla="*/ 777009958 w 68"/>
                  <a:gd name="T37" fmla="*/ 171438657 h 42"/>
                  <a:gd name="T38" fmla="*/ 791134947 w 68"/>
                  <a:gd name="T39" fmla="*/ 200013647 h 42"/>
                  <a:gd name="T40" fmla="*/ 791134947 w 68"/>
                  <a:gd name="T41" fmla="*/ 200013647 h 42"/>
                  <a:gd name="T42" fmla="*/ 706369977 w 68"/>
                  <a:gd name="T43" fmla="*/ 242872352 h 42"/>
                  <a:gd name="T44" fmla="*/ 579226280 w 68"/>
                  <a:gd name="T45" fmla="*/ 185726152 h 42"/>
                  <a:gd name="T46" fmla="*/ 579226280 w 68"/>
                  <a:gd name="T47" fmla="*/ 17143865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"/>
                  <a:gd name="T73" fmla="*/ 0 h 42"/>
                  <a:gd name="T74" fmla="*/ 68 w 68"/>
                  <a:gd name="T75" fmla="*/ 42 h 4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1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avLst/>
                <a:gdLst>
                  <a:gd name="T0" fmla="*/ 442080152 w 66"/>
                  <a:gd name="T1" fmla="*/ 471457209 h 42"/>
                  <a:gd name="T2" fmla="*/ 598949084 w 66"/>
                  <a:gd name="T3" fmla="*/ 600037221 h 42"/>
                  <a:gd name="T4" fmla="*/ 584689656 w 66"/>
                  <a:gd name="T5" fmla="*/ 428598504 h 42"/>
                  <a:gd name="T6" fmla="*/ 912682936 w 66"/>
                  <a:gd name="T7" fmla="*/ 485744704 h 42"/>
                  <a:gd name="T8" fmla="*/ 741554693 w 66"/>
                  <a:gd name="T9" fmla="*/ 357164810 h 42"/>
                  <a:gd name="T10" fmla="*/ 884164080 w 66"/>
                  <a:gd name="T11" fmla="*/ 328593600 h 42"/>
                  <a:gd name="T12" fmla="*/ 798599958 w 66"/>
                  <a:gd name="T13" fmla="*/ 257159906 h 42"/>
                  <a:gd name="T14" fmla="*/ 941205568 w 66"/>
                  <a:gd name="T15" fmla="*/ 171438657 h 42"/>
                  <a:gd name="T16" fmla="*/ 827118815 w 66"/>
                  <a:gd name="T17" fmla="*/ 128579953 h 42"/>
                  <a:gd name="T18" fmla="*/ 912682936 w 66"/>
                  <a:gd name="T19" fmla="*/ 0 h 42"/>
                  <a:gd name="T20" fmla="*/ 912682936 w 66"/>
                  <a:gd name="T21" fmla="*/ 0 h 42"/>
                  <a:gd name="T22" fmla="*/ 427820724 w 66"/>
                  <a:gd name="T23" fmla="*/ 85721219 h 42"/>
                  <a:gd name="T24" fmla="*/ 270951909 w 66"/>
                  <a:gd name="T25" fmla="*/ 85721219 h 42"/>
                  <a:gd name="T26" fmla="*/ 42782075 w 66"/>
                  <a:gd name="T27" fmla="*/ 85721219 h 42"/>
                  <a:gd name="T28" fmla="*/ 14259432 w 66"/>
                  <a:gd name="T29" fmla="*/ 128579953 h 42"/>
                  <a:gd name="T30" fmla="*/ 57041503 w 66"/>
                  <a:gd name="T31" fmla="*/ 228584857 h 42"/>
                  <a:gd name="T32" fmla="*/ 256692481 w 66"/>
                  <a:gd name="T33" fmla="*/ 457169714 h 42"/>
                  <a:gd name="T34" fmla="*/ 413561295 w 66"/>
                  <a:gd name="T35" fmla="*/ 585749726 h 42"/>
                  <a:gd name="T36" fmla="*/ 442080152 w 66"/>
                  <a:gd name="T37" fmla="*/ 471457209 h 42"/>
                  <a:gd name="T38" fmla="*/ 270951909 w 66"/>
                  <a:gd name="T39" fmla="*/ 228584857 h 42"/>
                  <a:gd name="T40" fmla="*/ 213910362 w 66"/>
                  <a:gd name="T41" fmla="*/ 257159906 h 42"/>
                  <a:gd name="T42" fmla="*/ 171128301 w 66"/>
                  <a:gd name="T43" fmla="*/ 242872352 h 42"/>
                  <a:gd name="T44" fmla="*/ 142605669 w 66"/>
                  <a:gd name="T45" fmla="*/ 185726152 h 42"/>
                  <a:gd name="T46" fmla="*/ 213910362 w 66"/>
                  <a:gd name="T47" fmla="*/ 171438657 h 42"/>
                  <a:gd name="T48" fmla="*/ 356516030 w 66"/>
                  <a:gd name="T49" fmla="*/ 171438657 h 42"/>
                  <a:gd name="T50" fmla="*/ 356516030 w 66"/>
                  <a:gd name="T51" fmla="*/ 185726152 h 42"/>
                  <a:gd name="T52" fmla="*/ 270951909 w 66"/>
                  <a:gd name="T53" fmla="*/ 228584857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"/>
                  <a:gd name="T82" fmla="*/ 0 h 42"/>
                  <a:gd name="T83" fmla="*/ 66 w 66"/>
                  <a:gd name="T84" fmla="*/ 42 h 4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2" name="Freeform 185"/>
              <p:cNvSpPr>
                <a:spLocks/>
              </p:cNvSpPr>
              <p:nvPr/>
            </p:nvSpPr>
            <p:spPr bwMode="auto">
              <a:xfrm>
                <a:off x="3294063" y="-3024188"/>
                <a:ext cx="165100" cy="301625"/>
              </a:xfrm>
              <a:custGeom>
                <a:avLst/>
                <a:gdLst>
                  <a:gd name="T0" fmla="*/ 14078526 w 44"/>
                  <a:gd name="T1" fmla="*/ 1137220545 h 80"/>
                  <a:gd name="T2" fmla="*/ 56317856 w 44"/>
                  <a:gd name="T3" fmla="*/ 1108788630 h 80"/>
                  <a:gd name="T4" fmla="*/ 436464330 w 44"/>
                  <a:gd name="T5" fmla="*/ 753410184 h 80"/>
                  <a:gd name="T6" fmla="*/ 591339450 w 44"/>
                  <a:gd name="T7" fmla="*/ 255876048 h 80"/>
                  <a:gd name="T8" fmla="*/ 464625127 w 44"/>
                  <a:gd name="T9" fmla="*/ 14214076 h 80"/>
                  <a:gd name="T10" fmla="*/ 422385807 w 44"/>
                  <a:gd name="T11" fmla="*/ 28431923 h 80"/>
                  <a:gd name="T12" fmla="*/ 70396394 w 44"/>
                  <a:gd name="T13" fmla="*/ 554394315 h 80"/>
                  <a:gd name="T14" fmla="*/ 56317856 w 44"/>
                  <a:gd name="T15" fmla="*/ 625472219 h 80"/>
                  <a:gd name="T16" fmla="*/ 70396394 w 44"/>
                  <a:gd name="T17" fmla="*/ 724978268 h 80"/>
                  <a:gd name="T18" fmla="*/ 84478668 w 44"/>
                  <a:gd name="T19" fmla="*/ 810270245 h 80"/>
                  <a:gd name="T20" fmla="*/ 394228762 w 44"/>
                  <a:gd name="T21" fmla="*/ 383810243 h 80"/>
                  <a:gd name="T22" fmla="*/ 394228762 w 44"/>
                  <a:gd name="T23" fmla="*/ 568612158 h 80"/>
                  <a:gd name="T24" fmla="*/ 112635713 w 44"/>
                  <a:gd name="T25" fmla="*/ 867130306 h 80"/>
                  <a:gd name="T26" fmla="*/ 70396394 w 44"/>
                  <a:gd name="T27" fmla="*/ 909776295 h 80"/>
                  <a:gd name="T28" fmla="*/ 42239334 w 44"/>
                  <a:gd name="T29" fmla="*/ 1037714496 h 80"/>
                  <a:gd name="T30" fmla="*/ 0 w 44"/>
                  <a:gd name="T31" fmla="*/ 1137220545 h 80"/>
                  <a:gd name="T32" fmla="*/ 14078526 w 44"/>
                  <a:gd name="T33" fmla="*/ 1137220545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80"/>
                  <a:gd name="T53" fmla="*/ 44 w 44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3" name="Freeform 186"/>
              <p:cNvSpPr>
                <a:spLocks/>
              </p:cNvSpPr>
              <p:nvPr/>
            </p:nvSpPr>
            <p:spPr bwMode="auto">
              <a:xfrm>
                <a:off x="1971675" y="-3024188"/>
                <a:ext cx="169863" cy="304800"/>
              </a:xfrm>
              <a:custGeom>
                <a:avLst/>
                <a:gdLst>
                  <a:gd name="T0" fmla="*/ 185233710 w 45"/>
                  <a:gd name="T1" fmla="*/ 764634021 h 81"/>
                  <a:gd name="T2" fmla="*/ 512948575 w 45"/>
                  <a:gd name="T3" fmla="*/ 1061991004 h 81"/>
                  <a:gd name="T4" fmla="*/ 641187547 w 45"/>
                  <a:gd name="T5" fmla="*/ 1146951149 h 81"/>
                  <a:gd name="T6" fmla="*/ 626937933 w 45"/>
                  <a:gd name="T7" fmla="*/ 1118631101 h 81"/>
                  <a:gd name="T8" fmla="*/ 569943254 w 45"/>
                  <a:gd name="T9" fmla="*/ 948714337 h 81"/>
                  <a:gd name="T10" fmla="*/ 527198188 w 45"/>
                  <a:gd name="T11" fmla="*/ 863754191 h 81"/>
                  <a:gd name="T12" fmla="*/ 370463646 w 45"/>
                  <a:gd name="T13" fmla="*/ 736313973 h 81"/>
                  <a:gd name="T14" fmla="*/ 213729163 w 45"/>
                  <a:gd name="T15" fmla="*/ 509757347 h 81"/>
                  <a:gd name="T16" fmla="*/ 227978776 w 45"/>
                  <a:gd name="T17" fmla="*/ 382317011 h 81"/>
                  <a:gd name="T18" fmla="*/ 555697415 w 45"/>
                  <a:gd name="T19" fmla="*/ 821274118 h 81"/>
                  <a:gd name="T20" fmla="*/ 569943254 w 45"/>
                  <a:gd name="T21" fmla="*/ 807114094 h 81"/>
                  <a:gd name="T22" fmla="*/ 584192867 w 45"/>
                  <a:gd name="T23" fmla="*/ 637193803 h 81"/>
                  <a:gd name="T24" fmla="*/ 569943254 w 45"/>
                  <a:gd name="T25" fmla="*/ 566397444 h 81"/>
                  <a:gd name="T26" fmla="*/ 441707939 w 45"/>
                  <a:gd name="T27" fmla="*/ 396477035 h 81"/>
                  <a:gd name="T28" fmla="*/ 213729163 w 45"/>
                  <a:gd name="T29" fmla="*/ 28320056 h 81"/>
                  <a:gd name="T30" fmla="*/ 156734483 w 45"/>
                  <a:gd name="T31" fmla="*/ 28320056 h 81"/>
                  <a:gd name="T32" fmla="*/ 42745081 w 45"/>
                  <a:gd name="T33" fmla="*/ 495597323 h 81"/>
                  <a:gd name="T34" fmla="*/ 185233710 w 45"/>
                  <a:gd name="T35" fmla="*/ 764634021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81"/>
                  <a:gd name="T56" fmla="*/ 45 w 45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4" name="Freeform 187"/>
              <p:cNvSpPr>
                <a:spLocks/>
              </p:cNvSpPr>
              <p:nvPr/>
            </p:nvSpPr>
            <p:spPr bwMode="auto">
              <a:xfrm>
                <a:off x="2597150" y="-3241675"/>
                <a:ext cx="241300" cy="134937"/>
              </a:xfrm>
              <a:custGeom>
                <a:avLst/>
                <a:gdLst>
                  <a:gd name="T0" fmla="*/ 142152083 w 64"/>
                  <a:gd name="T1" fmla="*/ 505777630 h 36"/>
                  <a:gd name="T2" fmla="*/ 767624184 w 64"/>
                  <a:gd name="T3" fmla="*/ 505777630 h 36"/>
                  <a:gd name="T4" fmla="*/ 824484239 w 64"/>
                  <a:gd name="T5" fmla="*/ 477680643 h 36"/>
                  <a:gd name="T6" fmla="*/ 895562137 w 64"/>
                  <a:gd name="T7" fmla="*/ 280987559 h 36"/>
                  <a:gd name="T8" fmla="*/ 895562137 w 64"/>
                  <a:gd name="T9" fmla="*/ 154544089 h 36"/>
                  <a:gd name="T10" fmla="*/ 639686231 w 64"/>
                  <a:gd name="T11" fmla="*/ 14048439 h 36"/>
                  <a:gd name="T12" fmla="*/ 582826175 w 64"/>
                  <a:gd name="T13" fmla="*/ 295035994 h 36"/>
                  <a:gd name="T14" fmla="*/ 511748278 w 64"/>
                  <a:gd name="T15" fmla="*/ 435531590 h 36"/>
                  <a:gd name="T16" fmla="*/ 398028048 w 64"/>
                  <a:gd name="T17" fmla="*/ 435531590 h 36"/>
                  <a:gd name="T18" fmla="*/ 383810207 w 64"/>
                  <a:gd name="T19" fmla="*/ 421479406 h 36"/>
                  <a:gd name="T20" fmla="*/ 284304167 w 64"/>
                  <a:gd name="T21" fmla="*/ 126443470 h 36"/>
                  <a:gd name="T22" fmla="*/ 270090095 w 64"/>
                  <a:gd name="T23" fmla="*/ 0 h 36"/>
                  <a:gd name="T24" fmla="*/ 142152083 w 64"/>
                  <a:gd name="T25" fmla="*/ 28100626 h 36"/>
                  <a:gd name="T26" fmla="*/ 14214075 w 64"/>
                  <a:gd name="T27" fmla="*/ 238838447 h 36"/>
                  <a:gd name="T28" fmla="*/ 71077927 w 64"/>
                  <a:gd name="T29" fmla="*/ 463628460 h 36"/>
                  <a:gd name="T30" fmla="*/ 142152083 w 64"/>
                  <a:gd name="T31" fmla="*/ 505777630 h 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36"/>
                  <a:gd name="T50" fmla="*/ 64 w 64"/>
                  <a:gd name="T51" fmla="*/ 36 h 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5" name="Freeform 188"/>
              <p:cNvSpPr>
                <a:spLocks/>
              </p:cNvSpPr>
              <p:nvPr/>
            </p:nvSpPr>
            <p:spPr bwMode="auto">
              <a:xfrm>
                <a:off x="2416175" y="-3076575"/>
                <a:ext cx="161925" cy="98425"/>
              </a:xfrm>
              <a:custGeom>
                <a:avLst/>
                <a:gdLst>
                  <a:gd name="T0" fmla="*/ 70900560 w 43"/>
                  <a:gd name="T1" fmla="*/ 372595418 h 26"/>
                  <a:gd name="T2" fmla="*/ 510496859 w 43"/>
                  <a:gd name="T3" fmla="*/ 372595418 h 26"/>
                  <a:gd name="T4" fmla="*/ 553037931 w 43"/>
                  <a:gd name="T5" fmla="*/ 358263228 h 26"/>
                  <a:gd name="T6" fmla="*/ 567219543 w 43"/>
                  <a:gd name="T7" fmla="*/ 286613634 h 26"/>
                  <a:gd name="T8" fmla="*/ 553037931 w 43"/>
                  <a:gd name="T9" fmla="*/ 71653409 h 26"/>
                  <a:gd name="T10" fmla="*/ 397055140 w 43"/>
                  <a:gd name="T11" fmla="*/ 0 h 26"/>
                  <a:gd name="T12" fmla="*/ 382873527 w 43"/>
                  <a:gd name="T13" fmla="*/ 71653409 h 26"/>
                  <a:gd name="T14" fmla="*/ 340332456 w 43"/>
                  <a:gd name="T15" fmla="*/ 286613634 h 26"/>
                  <a:gd name="T16" fmla="*/ 297791384 w 43"/>
                  <a:gd name="T17" fmla="*/ 315274229 h 26"/>
                  <a:gd name="T18" fmla="*/ 255250313 w 43"/>
                  <a:gd name="T19" fmla="*/ 286613634 h 26"/>
                  <a:gd name="T20" fmla="*/ 198527570 w 43"/>
                  <a:gd name="T21" fmla="*/ 42992799 h 26"/>
                  <a:gd name="T22" fmla="*/ 184345957 w 43"/>
                  <a:gd name="T23" fmla="*/ 0 h 26"/>
                  <a:gd name="T24" fmla="*/ 141804886 w 43"/>
                  <a:gd name="T25" fmla="*/ 14332194 h 26"/>
                  <a:gd name="T26" fmla="*/ 0 w 43"/>
                  <a:gd name="T27" fmla="*/ 157635222 h 26"/>
                  <a:gd name="T28" fmla="*/ 28359466 w 43"/>
                  <a:gd name="T29" fmla="*/ 343934823 h 26"/>
                  <a:gd name="T30" fmla="*/ 70900560 w 43"/>
                  <a:gd name="T31" fmla="*/ 372595418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26"/>
                  <a:gd name="T50" fmla="*/ 43 w 43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6" name="Freeform 189"/>
              <p:cNvSpPr>
                <a:spLocks/>
              </p:cNvSpPr>
              <p:nvPr/>
            </p:nvSpPr>
            <p:spPr bwMode="auto">
              <a:xfrm>
                <a:off x="2857500" y="-3084513"/>
                <a:ext cx="161925" cy="106362"/>
              </a:xfrm>
              <a:custGeom>
                <a:avLst/>
                <a:gdLst>
                  <a:gd name="T0" fmla="*/ 85082172 w 43"/>
                  <a:gd name="T1" fmla="*/ 404031260 h 28"/>
                  <a:gd name="T2" fmla="*/ 184345957 w 43"/>
                  <a:gd name="T3" fmla="*/ 404031260 h 28"/>
                  <a:gd name="T4" fmla="*/ 524678472 w 43"/>
                  <a:gd name="T5" fmla="*/ 404031260 h 28"/>
                  <a:gd name="T6" fmla="*/ 567219543 w 43"/>
                  <a:gd name="T7" fmla="*/ 375172978 h 28"/>
                  <a:gd name="T8" fmla="*/ 595579002 w 43"/>
                  <a:gd name="T9" fmla="*/ 230873912 h 28"/>
                  <a:gd name="T10" fmla="*/ 524678472 w 43"/>
                  <a:gd name="T11" fmla="*/ 57720377 h 28"/>
                  <a:gd name="T12" fmla="*/ 411232986 w 43"/>
                  <a:gd name="T13" fmla="*/ 0 h 28"/>
                  <a:gd name="T14" fmla="*/ 397055140 w 43"/>
                  <a:gd name="T15" fmla="*/ 57720377 h 28"/>
                  <a:gd name="T16" fmla="*/ 354510302 w 43"/>
                  <a:gd name="T17" fmla="*/ 303025374 h 28"/>
                  <a:gd name="T18" fmla="*/ 311969231 w 43"/>
                  <a:gd name="T19" fmla="*/ 331883656 h 28"/>
                  <a:gd name="T20" fmla="*/ 269428159 w 43"/>
                  <a:gd name="T21" fmla="*/ 303025374 h 28"/>
                  <a:gd name="T22" fmla="*/ 212705416 w 43"/>
                  <a:gd name="T23" fmla="*/ 86578674 h 28"/>
                  <a:gd name="T24" fmla="*/ 198527570 w 43"/>
                  <a:gd name="T25" fmla="*/ 14431044 h 28"/>
                  <a:gd name="T26" fmla="*/ 127623273 w 43"/>
                  <a:gd name="T27" fmla="*/ 43289337 h 28"/>
                  <a:gd name="T28" fmla="*/ 14181616 w 43"/>
                  <a:gd name="T29" fmla="*/ 158726308 h 28"/>
                  <a:gd name="T30" fmla="*/ 28359466 w 43"/>
                  <a:gd name="T31" fmla="*/ 360741938 h 28"/>
                  <a:gd name="T32" fmla="*/ 85082172 w 43"/>
                  <a:gd name="T33" fmla="*/ 40403126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28"/>
                  <a:gd name="T53" fmla="*/ 43 w 43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7" name="Freeform 190"/>
              <p:cNvSpPr>
                <a:spLocks/>
              </p:cNvSpPr>
              <p:nvPr/>
            </p:nvSpPr>
            <p:spPr bwMode="auto">
              <a:xfrm>
                <a:off x="3252788" y="-2516188"/>
                <a:ext cx="206375" cy="95250"/>
              </a:xfrm>
              <a:custGeom>
                <a:avLst/>
                <a:gdLst>
                  <a:gd name="T0" fmla="*/ 126714273 w 55"/>
                  <a:gd name="T1" fmla="*/ 0 h 25"/>
                  <a:gd name="T2" fmla="*/ 197114395 w 55"/>
                  <a:gd name="T3" fmla="*/ 116128794 h 25"/>
                  <a:gd name="T4" fmla="*/ 225271442 w 55"/>
                  <a:gd name="T5" fmla="*/ 130644920 h 25"/>
                  <a:gd name="T6" fmla="*/ 450546635 w 55"/>
                  <a:gd name="T7" fmla="*/ 145161015 h 25"/>
                  <a:gd name="T8" fmla="*/ 506864598 w 55"/>
                  <a:gd name="T9" fmla="*/ 145161015 h 25"/>
                  <a:gd name="T10" fmla="*/ 492786075 w 55"/>
                  <a:gd name="T11" fmla="*/ 174193206 h 25"/>
                  <a:gd name="T12" fmla="*/ 366067991 w 55"/>
                  <a:gd name="T13" fmla="*/ 232257589 h 25"/>
                  <a:gd name="T14" fmla="*/ 197114395 w 55"/>
                  <a:gd name="T15" fmla="*/ 203225398 h 25"/>
                  <a:gd name="T16" fmla="*/ 183035871 w 55"/>
                  <a:gd name="T17" fmla="*/ 203225398 h 25"/>
                  <a:gd name="T18" fmla="*/ 0 w 55"/>
                  <a:gd name="T19" fmla="*/ 246773684 h 25"/>
                  <a:gd name="T20" fmla="*/ 0 w 55"/>
                  <a:gd name="T21" fmla="*/ 246773684 h 25"/>
                  <a:gd name="T22" fmla="*/ 112635721 w 55"/>
                  <a:gd name="T23" fmla="*/ 290322030 h 25"/>
                  <a:gd name="T24" fmla="*/ 337910944 w 55"/>
                  <a:gd name="T25" fmla="*/ 333870317 h 25"/>
                  <a:gd name="T26" fmla="*/ 718057458 w 55"/>
                  <a:gd name="T27" fmla="*/ 188709302 h 25"/>
                  <a:gd name="T28" fmla="*/ 774375304 w 55"/>
                  <a:gd name="T29" fmla="*/ 29032199 h 25"/>
                  <a:gd name="T30" fmla="*/ 126714273 w 55"/>
                  <a:gd name="T31" fmla="*/ 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25"/>
                  <a:gd name="T50" fmla="*/ 55 w 55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8" name="Freeform 191"/>
              <p:cNvSpPr>
                <a:spLocks/>
              </p:cNvSpPr>
              <p:nvPr/>
            </p:nvSpPr>
            <p:spPr bwMode="auto">
              <a:xfrm>
                <a:off x="1971675" y="-2516188"/>
                <a:ext cx="211138" cy="95250"/>
              </a:xfrm>
              <a:custGeom>
                <a:avLst/>
                <a:gdLst>
                  <a:gd name="T0" fmla="*/ 440675166 w 56"/>
                  <a:gd name="T1" fmla="*/ 333870317 h 25"/>
                  <a:gd name="T2" fmla="*/ 753412050 w 56"/>
                  <a:gd name="T3" fmla="*/ 261289839 h 25"/>
                  <a:gd name="T4" fmla="*/ 796058145 w 56"/>
                  <a:gd name="T5" fmla="*/ 246773684 h 25"/>
                  <a:gd name="T6" fmla="*/ 710765956 w 56"/>
                  <a:gd name="T7" fmla="*/ 217741493 h 25"/>
                  <a:gd name="T8" fmla="*/ 511753364 w 56"/>
                  <a:gd name="T9" fmla="*/ 217741493 h 25"/>
                  <a:gd name="T10" fmla="*/ 341168870 w 56"/>
                  <a:gd name="T11" fmla="*/ 217741493 h 25"/>
                  <a:gd name="T12" fmla="*/ 284304898 w 56"/>
                  <a:gd name="T13" fmla="*/ 159677111 h 25"/>
                  <a:gd name="T14" fmla="*/ 326950992 w 56"/>
                  <a:gd name="T15" fmla="*/ 145161015 h 25"/>
                  <a:gd name="T16" fmla="*/ 469107152 w 56"/>
                  <a:gd name="T17" fmla="*/ 145161015 h 25"/>
                  <a:gd name="T18" fmla="*/ 568613566 w 56"/>
                  <a:gd name="T19" fmla="*/ 130644920 h 25"/>
                  <a:gd name="T20" fmla="*/ 668119862 w 56"/>
                  <a:gd name="T21" fmla="*/ 0 h 25"/>
                  <a:gd name="T22" fmla="*/ 341168870 w 56"/>
                  <a:gd name="T23" fmla="*/ 43548302 h 25"/>
                  <a:gd name="T24" fmla="*/ 0 w 56"/>
                  <a:gd name="T25" fmla="*/ 29032199 h 25"/>
                  <a:gd name="T26" fmla="*/ 28431994 w 56"/>
                  <a:gd name="T27" fmla="*/ 116128794 h 25"/>
                  <a:gd name="T28" fmla="*/ 440675166 w 56"/>
                  <a:gd name="T29" fmla="*/ 333870317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25"/>
                  <a:gd name="T47" fmla="*/ 56 w 56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9" name="Freeform 192"/>
              <p:cNvSpPr>
                <a:spLocks/>
              </p:cNvSpPr>
              <p:nvPr/>
            </p:nvSpPr>
            <p:spPr bwMode="auto">
              <a:xfrm>
                <a:off x="3189288" y="-2439988"/>
                <a:ext cx="206375" cy="101600"/>
              </a:xfrm>
              <a:custGeom>
                <a:avLst/>
                <a:gdLst>
                  <a:gd name="T0" fmla="*/ 746214505 w 55"/>
                  <a:gd name="T1" fmla="*/ 141600315 h 27"/>
                  <a:gd name="T2" fmla="*/ 605421767 w 55"/>
                  <a:gd name="T3" fmla="*/ 127440289 h 27"/>
                  <a:gd name="T4" fmla="*/ 408307313 w 55"/>
                  <a:gd name="T5" fmla="*/ 84960183 h 27"/>
                  <a:gd name="T6" fmla="*/ 183035871 w 55"/>
                  <a:gd name="T7" fmla="*/ 0 h 27"/>
                  <a:gd name="T8" fmla="*/ 211192918 w 55"/>
                  <a:gd name="T9" fmla="*/ 127440289 h 27"/>
                  <a:gd name="T10" fmla="*/ 239353717 w 55"/>
                  <a:gd name="T11" fmla="*/ 141600315 h 27"/>
                  <a:gd name="T12" fmla="*/ 436464360 w 55"/>
                  <a:gd name="T13" fmla="*/ 212396680 h 27"/>
                  <a:gd name="T14" fmla="*/ 380146514 w 55"/>
                  <a:gd name="T15" fmla="*/ 254876816 h 27"/>
                  <a:gd name="T16" fmla="*/ 239353717 w 55"/>
                  <a:gd name="T17" fmla="*/ 226556706 h 27"/>
                  <a:gd name="T18" fmla="*/ 14078527 w 55"/>
                  <a:gd name="T19" fmla="*/ 198236655 h 27"/>
                  <a:gd name="T20" fmla="*/ 0 w 55"/>
                  <a:gd name="T21" fmla="*/ 212396680 h 27"/>
                  <a:gd name="T22" fmla="*/ 253432299 w 55"/>
                  <a:gd name="T23" fmla="*/ 339836970 h 27"/>
                  <a:gd name="T24" fmla="*/ 464625159 w 55"/>
                  <a:gd name="T25" fmla="*/ 382317047 h 27"/>
                  <a:gd name="T26" fmla="*/ 760296780 w 55"/>
                  <a:gd name="T27" fmla="*/ 169920366 h 27"/>
                  <a:gd name="T28" fmla="*/ 746214505 w 55"/>
                  <a:gd name="T29" fmla="*/ 141600315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27"/>
                  <a:gd name="T47" fmla="*/ 55 w 55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0" name="Freeform 193"/>
              <p:cNvSpPr>
                <a:spLocks/>
              </p:cNvSpPr>
              <p:nvPr/>
            </p:nvSpPr>
            <p:spPr bwMode="auto">
              <a:xfrm>
                <a:off x="2035175" y="-2439988"/>
                <a:ext cx="203200" cy="101600"/>
              </a:xfrm>
              <a:custGeom>
                <a:avLst/>
                <a:gdLst>
                  <a:gd name="T0" fmla="*/ 764634093 w 54"/>
                  <a:gd name="T1" fmla="*/ 212396680 h 27"/>
                  <a:gd name="T2" fmla="*/ 764634093 w 54"/>
                  <a:gd name="T3" fmla="*/ 198236655 h 27"/>
                  <a:gd name="T4" fmla="*/ 623033837 w 54"/>
                  <a:gd name="T5" fmla="*/ 198236655 h 27"/>
                  <a:gd name="T6" fmla="*/ 580553760 w 54"/>
                  <a:gd name="T7" fmla="*/ 212396680 h 27"/>
                  <a:gd name="T8" fmla="*/ 396477072 w 54"/>
                  <a:gd name="T9" fmla="*/ 254876816 h 27"/>
                  <a:gd name="T10" fmla="*/ 353996995 w 54"/>
                  <a:gd name="T11" fmla="*/ 198236655 h 27"/>
                  <a:gd name="T12" fmla="*/ 481437226 w 54"/>
                  <a:gd name="T13" fmla="*/ 169920366 h 27"/>
                  <a:gd name="T14" fmla="*/ 580553760 w 54"/>
                  <a:gd name="T15" fmla="*/ 56640117 h 27"/>
                  <a:gd name="T16" fmla="*/ 580553760 w 54"/>
                  <a:gd name="T17" fmla="*/ 28320059 h 27"/>
                  <a:gd name="T18" fmla="*/ 594713786 w 54"/>
                  <a:gd name="T19" fmla="*/ 0 h 27"/>
                  <a:gd name="T20" fmla="*/ 28320059 w 54"/>
                  <a:gd name="T21" fmla="*/ 141600315 h 27"/>
                  <a:gd name="T22" fmla="*/ 14160029 w 54"/>
                  <a:gd name="T23" fmla="*/ 184080392 h 27"/>
                  <a:gd name="T24" fmla="*/ 70800158 w 54"/>
                  <a:gd name="T25" fmla="*/ 254876816 h 27"/>
                  <a:gd name="T26" fmla="*/ 311516918 w 54"/>
                  <a:gd name="T27" fmla="*/ 382317047 h 27"/>
                  <a:gd name="T28" fmla="*/ 523917420 w 54"/>
                  <a:gd name="T29" fmla="*/ 339836970 h 27"/>
                  <a:gd name="T30" fmla="*/ 764634093 w 54"/>
                  <a:gd name="T31" fmla="*/ 212396680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27"/>
                  <a:gd name="T50" fmla="*/ 54 w 54"/>
                  <a:gd name="T51" fmla="*/ 27 h 2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1" name="Freeform 194"/>
              <p:cNvSpPr>
                <a:spLocks/>
              </p:cNvSpPr>
              <p:nvPr/>
            </p:nvSpPr>
            <p:spPr bwMode="auto">
              <a:xfrm>
                <a:off x="2555875" y="-2816225"/>
                <a:ext cx="134938" cy="134937"/>
              </a:xfrm>
              <a:custGeom>
                <a:avLst/>
                <a:gdLst>
                  <a:gd name="T0" fmla="*/ 42149380 w 36"/>
                  <a:gd name="T1" fmla="*/ 393382536 h 36"/>
                  <a:gd name="T2" fmla="*/ 56197920 w 36"/>
                  <a:gd name="T3" fmla="*/ 505777630 h 36"/>
                  <a:gd name="T4" fmla="*/ 70246473 w 36"/>
                  <a:gd name="T5" fmla="*/ 505777630 h 36"/>
                  <a:gd name="T6" fmla="*/ 154545234 w 36"/>
                  <a:gd name="T7" fmla="*/ 323136613 h 36"/>
                  <a:gd name="T8" fmla="*/ 168593773 w 36"/>
                  <a:gd name="T9" fmla="*/ 266939124 h 36"/>
                  <a:gd name="T10" fmla="*/ 210743139 w 36"/>
                  <a:gd name="T11" fmla="*/ 309084429 h 36"/>
                  <a:gd name="T12" fmla="*/ 238843966 w 36"/>
                  <a:gd name="T13" fmla="*/ 337185048 h 36"/>
                  <a:gd name="T14" fmla="*/ 280993390 w 36"/>
                  <a:gd name="T15" fmla="*/ 393382536 h 36"/>
                  <a:gd name="T16" fmla="*/ 295041929 w 36"/>
                  <a:gd name="T17" fmla="*/ 280987559 h 36"/>
                  <a:gd name="T18" fmla="*/ 323139007 w 36"/>
                  <a:gd name="T19" fmla="*/ 266939124 h 36"/>
                  <a:gd name="T20" fmla="*/ 407437739 w 36"/>
                  <a:gd name="T21" fmla="*/ 323136613 h 36"/>
                  <a:gd name="T22" fmla="*/ 505785127 w 36"/>
                  <a:gd name="T23" fmla="*/ 365281918 h 36"/>
                  <a:gd name="T24" fmla="*/ 407437739 w 36"/>
                  <a:gd name="T25" fmla="*/ 70245953 h 36"/>
                  <a:gd name="T26" fmla="*/ 365288373 w 36"/>
                  <a:gd name="T27" fmla="*/ 42149068 h 36"/>
                  <a:gd name="T28" fmla="*/ 238843966 w 36"/>
                  <a:gd name="T29" fmla="*/ 28100626 h 36"/>
                  <a:gd name="T30" fmla="*/ 182646061 w 36"/>
                  <a:gd name="T31" fmla="*/ 0 h 36"/>
                  <a:gd name="T32" fmla="*/ 182646061 w 36"/>
                  <a:gd name="T33" fmla="*/ 0 h 36"/>
                  <a:gd name="T34" fmla="*/ 224791678 w 36"/>
                  <a:gd name="T35" fmla="*/ 140491906 h 36"/>
                  <a:gd name="T36" fmla="*/ 14048543 w 36"/>
                  <a:gd name="T37" fmla="*/ 56197503 h 36"/>
                  <a:gd name="T38" fmla="*/ 14048543 w 36"/>
                  <a:gd name="T39" fmla="*/ 210741577 h 36"/>
                  <a:gd name="T40" fmla="*/ 42149380 w 36"/>
                  <a:gd name="T41" fmla="*/ 393382536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6"/>
                  <a:gd name="T65" fmla="*/ 36 w 36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2" name="Freeform 195"/>
              <p:cNvSpPr>
                <a:spLocks/>
              </p:cNvSpPr>
              <p:nvPr/>
            </p:nvSpPr>
            <p:spPr bwMode="auto">
              <a:xfrm>
                <a:off x="2732088" y="-2816225"/>
                <a:ext cx="147638" cy="134937"/>
              </a:xfrm>
              <a:custGeom>
                <a:avLst/>
                <a:gdLst>
                  <a:gd name="T0" fmla="*/ 28660696 w 39"/>
                  <a:gd name="T1" fmla="*/ 351233483 h 36"/>
                  <a:gd name="T2" fmla="*/ 200628666 w 39"/>
                  <a:gd name="T3" fmla="*/ 266939124 h 36"/>
                  <a:gd name="T4" fmla="*/ 229289355 w 39"/>
                  <a:gd name="T5" fmla="*/ 252890689 h 36"/>
                  <a:gd name="T6" fmla="*/ 243621592 w 39"/>
                  <a:gd name="T7" fmla="*/ 280987559 h 36"/>
                  <a:gd name="T8" fmla="*/ 257953888 w 39"/>
                  <a:gd name="T9" fmla="*/ 379334101 h 36"/>
                  <a:gd name="T10" fmla="*/ 358268191 w 39"/>
                  <a:gd name="T11" fmla="*/ 280987559 h 36"/>
                  <a:gd name="T12" fmla="*/ 372596643 w 39"/>
                  <a:gd name="T13" fmla="*/ 266939124 h 36"/>
                  <a:gd name="T14" fmla="*/ 386928880 w 39"/>
                  <a:gd name="T15" fmla="*/ 280987559 h 36"/>
                  <a:gd name="T16" fmla="*/ 444250258 w 39"/>
                  <a:gd name="T17" fmla="*/ 421479406 h 36"/>
                  <a:gd name="T18" fmla="*/ 487243184 w 39"/>
                  <a:gd name="T19" fmla="*/ 505777630 h 36"/>
                  <a:gd name="T20" fmla="*/ 544564679 w 39"/>
                  <a:gd name="T21" fmla="*/ 182640959 h 36"/>
                  <a:gd name="T22" fmla="*/ 530236228 w 39"/>
                  <a:gd name="T23" fmla="*/ 56197503 h 36"/>
                  <a:gd name="T24" fmla="*/ 315275266 w 39"/>
                  <a:gd name="T25" fmla="*/ 140491906 h 36"/>
                  <a:gd name="T26" fmla="*/ 358268191 w 39"/>
                  <a:gd name="T27" fmla="*/ 0 h 36"/>
                  <a:gd name="T28" fmla="*/ 257953888 w 39"/>
                  <a:gd name="T29" fmla="*/ 42149068 h 36"/>
                  <a:gd name="T30" fmla="*/ 143307288 w 39"/>
                  <a:gd name="T31" fmla="*/ 42149068 h 36"/>
                  <a:gd name="T32" fmla="*/ 114646570 w 39"/>
                  <a:gd name="T33" fmla="*/ 70245953 h 36"/>
                  <a:gd name="T34" fmla="*/ 0 w 39"/>
                  <a:gd name="T35" fmla="*/ 365281918 h 36"/>
                  <a:gd name="T36" fmla="*/ 28660696 w 39"/>
                  <a:gd name="T37" fmla="*/ 351233483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36"/>
                  <a:gd name="T59" fmla="*/ 39 w 39"/>
                  <a:gd name="T60" fmla="*/ 36 h 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3" name="Freeform 196"/>
              <p:cNvSpPr>
                <a:spLocks/>
              </p:cNvSpPr>
              <p:nvPr/>
            </p:nvSpPr>
            <p:spPr bwMode="auto">
              <a:xfrm>
                <a:off x="2130425" y="-2376488"/>
                <a:ext cx="179388" cy="112712"/>
              </a:xfrm>
              <a:custGeom>
                <a:avLst/>
                <a:gdLst>
                  <a:gd name="T0" fmla="*/ 670417823 w 48"/>
                  <a:gd name="T1" fmla="*/ 127041479 h 30"/>
                  <a:gd name="T2" fmla="*/ 530749361 w 48"/>
                  <a:gd name="T3" fmla="*/ 155272070 h 30"/>
                  <a:gd name="T4" fmla="*/ 488847210 w 48"/>
                  <a:gd name="T5" fmla="*/ 197617958 h 30"/>
                  <a:gd name="T6" fmla="*/ 405043143 w 48"/>
                  <a:gd name="T7" fmla="*/ 225848550 h 30"/>
                  <a:gd name="T8" fmla="*/ 377110945 w 48"/>
                  <a:gd name="T9" fmla="*/ 197617958 h 30"/>
                  <a:gd name="T10" fmla="*/ 391077044 w 48"/>
                  <a:gd name="T11" fmla="*/ 183502662 h 30"/>
                  <a:gd name="T12" fmla="*/ 419009242 w 48"/>
                  <a:gd name="T13" fmla="*/ 155272070 h 30"/>
                  <a:gd name="T14" fmla="*/ 446945177 w 48"/>
                  <a:gd name="T15" fmla="*/ 0 h 30"/>
                  <a:gd name="T16" fmla="*/ 0 w 48"/>
                  <a:gd name="T17" fmla="*/ 239963846 h 30"/>
                  <a:gd name="T18" fmla="*/ 13966102 w 48"/>
                  <a:gd name="T19" fmla="*/ 254079200 h 30"/>
                  <a:gd name="T20" fmla="*/ 363141109 w 48"/>
                  <a:gd name="T21" fmla="*/ 367005324 h 30"/>
                  <a:gd name="T22" fmla="*/ 614549691 w 48"/>
                  <a:gd name="T23" fmla="*/ 197617958 h 30"/>
                  <a:gd name="T24" fmla="*/ 670417823 w 48"/>
                  <a:gd name="T25" fmla="*/ 127041479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30"/>
                  <a:gd name="T41" fmla="*/ 48 w 48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4" name="Freeform 197"/>
              <p:cNvSpPr>
                <a:spLocks/>
              </p:cNvSpPr>
              <p:nvPr/>
            </p:nvSpPr>
            <p:spPr bwMode="auto">
              <a:xfrm>
                <a:off x="3124200" y="-2376488"/>
                <a:ext cx="180975" cy="112712"/>
              </a:xfrm>
              <a:custGeom>
                <a:avLst/>
                <a:gdLst>
                  <a:gd name="T0" fmla="*/ 241658162 w 48"/>
                  <a:gd name="T1" fmla="*/ 155272070 h 30"/>
                  <a:gd name="T2" fmla="*/ 270090138 w 48"/>
                  <a:gd name="T3" fmla="*/ 183502662 h 30"/>
                  <a:gd name="T4" fmla="*/ 298522056 w 48"/>
                  <a:gd name="T5" fmla="*/ 197617958 h 30"/>
                  <a:gd name="T6" fmla="*/ 270090138 w 48"/>
                  <a:gd name="T7" fmla="*/ 225848550 h 30"/>
                  <a:gd name="T8" fmla="*/ 170584023 w 48"/>
                  <a:gd name="T9" fmla="*/ 197617958 h 30"/>
                  <a:gd name="T10" fmla="*/ 85292012 w 48"/>
                  <a:gd name="T11" fmla="*/ 141156775 h 30"/>
                  <a:gd name="T12" fmla="*/ 0 w 48"/>
                  <a:gd name="T13" fmla="*/ 127041479 h 30"/>
                  <a:gd name="T14" fmla="*/ 298522056 w 48"/>
                  <a:gd name="T15" fmla="*/ 367005324 h 30"/>
                  <a:gd name="T16" fmla="*/ 639686332 w 48"/>
                  <a:gd name="T17" fmla="*/ 296425088 h 30"/>
                  <a:gd name="T18" fmla="*/ 682332323 w 48"/>
                  <a:gd name="T19" fmla="*/ 239963846 h 30"/>
                  <a:gd name="T20" fmla="*/ 213230015 w 48"/>
                  <a:gd name="T21" fmla="*/ 0 h 30"/>
                  <a:gd name="T22" fmla="*/ 241658162 w 48"/>
                  <a:gd name="T23" fmla="*/ 15527207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30"/>
                  <a:gd name="T38" fmla="*/ 48 w 48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5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avLst/>
                <a:gdLst>
                  <a:gd name="T0" fmla="*/ 342136604 w 37"/>
                  <a:gd name="T1" fmla="*/ 0 h 25"/>
                  <a:gd name="T2" fmla="*/ 156811356 w 37"/>
                  <a:gd name="T3" fmla="*/ 42106691 h 25"/>
                  <a:gd name="T4" fmla="*/ 114044266 w 37"/>
                  <a:gd name="T5" fmla="*/ 350902820 h 25"/>
                  <a:gd name="T6" fmla="*/ 299369543 w 37"/>
                  <a:gd name="T7" fmla="*/ 238613297 h 25"/>
                  <a:gd name="T8" fmla="*/ 527461910 w 37"/>
                  <a:gd name="T9" fmla="*/ 252651412 h 25"/>
                  <a:gd name="T10" fmla="*/ 527461910 w 37"/>
                  <a:gd name="T11" fmla="*/ 252651412 h 25"/>
                  <a:gd name="T12" fmla="*/ 370650495 w 37"/>
                  <a:gd name="T13" fmla="*/ 28072373 h 25"/>
                  <a:gd name="T14" fmla="*/ 342136604 w 37"/>
                  <a:gd name="T15" fmla="*/ 0 h 25"/>
                  <a:gd name="T16" fmla="*/ 270859428 w 37"/>
                  <a:gd name="T17" fmla="*/ 84217127 h 25"/>
                  <a:gd name="T18" fmla="*/ 256602482 w 37"/>
                  <a:gd name="T19" fmla="*/ 70179071 h 25"/>
                  <a:gd name="T20" fmla="*/ 313626489 w 37"/>
                  <a:gd name="T21" fmla="*/ 42106691 h 25"/>
                  <a:gd name="T22" fmla="*/ 356393549 w 37"/>
                  <a:gd name="T23" fmla="*/ 84217127 h 25"/>
                  <a:gd name="T24" fmla="*/ 270859428 w 37"/>
                  <a:gd name="T25" fmla="*/ 84217127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25"/>
                  <a:gd name="T41" fmla="*/ 37 w 37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6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avLst/>
                <a:gdLst>
                  <a:gd name="T0" fmla="*/ 14256949 w 37"/>
                  <a:gd name="T1" fmla="*/ 266685722 h 25"/>
                  <a:gd name="T2" fmla="*/ 242345478 w 37"/>
                  <a:gd name="T3" fmla="*/ 238613297 h 25"/>
                  <a:gd name="T4" fmla="*/ 427670725 w 37"/>
                  <a:gd name="T5" fmla="*/ 336868510 h 25"/>
                  <a:gd name="T6" fmla="*/ 441927671 w 37"/>
                  <a:gd name="T7" fmla="*/ 350902820 h 25"/>
                  <a:gd name="T8" fmla="*/ 470437786 w 37"/>
                  <a:gd name="T9" fmla="*/ 308796144 h 25"/>
                  <a:gd name="T10" fmla="*/ 456184616 w 37"/>
                  <a:gd name="T11" fmla="*/ 84217127 h 25"/>
                  <a:gd name="T12" fmla="*/ 327883434 w 37"/>
                  <a:gd name="T13" fmla="*/ 28072373 h 25"/>
                  <a:gd name="T14" fmla="*/ 199578417 w 37"/>
                  <a:gd name="T15" fmla="*/ 0 h 25"/>
                  <a:gd name="T16" fmla="*/ 171068302 w 37"/>
                  <a:gd name="T17" fmla="*/ 14034313 h 25"/>
                  <a:gd name="T18" fmla="*/ 0 w 37"/>
                  <a:gd name="T19" fmla="*/ 266685722 h 25"/>
                  <a:gd name="T20" fmla="*/ 14256949 w 37"/>
                  <a:gd name="T21" fmla="*/ 266685722 h 25"/>
                  <a:gd name="T22" fmla="*/ 228092308 w 37"/>
                  <a:gd name="T23" fmla="*/ 42106691 h 25"/>
                  <a:gd name="T24" fmla="*/ 285116373 w 37"/>
                  <a:gd name="T25" fmla="*/ 84217127 h 25"/>
                  <a:gd name="T26" fmla="*/ 185325247 w 37"/>
                  <a:gd name="T27" fmla="*/ 84217127 h 25"/>
                  <a:gd name="T28" fmla="*/ 228092308 w 37"/>
                  <a:gd name="T29" fmla="*/ 42106691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"/>
                  <a:gd name="T46" fmla="*/ 0 h 25"/>
                  <a:gd name="T47" fmla="*/ 37 w 37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7" name="Freeform 200"/>
              <p:cNvSpPr>
                <a:spLocks/>
              </p:cNvSpPr>
              <p:nvPr/>
            </p:nvSpPr>
            <p:spPr bwMode="auto">
              <a:xfrm>
                <a:off x="2178050" y="-3043238"/>
                <a:ext cx="84138" cy="158750"/>
              </a:xfrm>
              <a:custGeom>
                <a:avLst/>
                <a:gdLst>
                  <a:gd name="T0" fmla="*/ 117013001 w 22"/>
                  <a:gd name="T1" fmla="*/ 514316032 h 42"/>
                  <a:gd name="T2" fmla="*/ 204768934 w 22"/>
                  <a:gd name="T3" fmla="*/ 428598504 h 42"/>
                  <a:gd name="T4" fmla="*/ 277904013 w 22"/>
                  <a:gd name="T5" fmla="*/ 600037221 h 42"/>
                  <a:gd name="T6" fmla="*/ 292528722 w 22"/>
                  <a:gd name="T7" fmla="*/ 542891021 h 42"/>
                  <a:gd name="T8" fmla="*/ 277904013 w 22"/>
                  <a:gd name="T9" fmla="*/ 342877315 h 42"/>
                  <a:gd name="T10" fmla="*/ 204768934 w 22"/>
                  <a:gd name="T11" fmla="*/ 200013647 h 42"/>
                  <a:gd name="T12" fmla="*/ 204768934 w 22"/>
                  <a:gd name="T13" fmla="*/ 0 h 42"/>
                  <a:gd name="T14" fmla="*/ 204768934 w 22"/>
                  <a:gd name="T15" fmla="*/ 0 h 42"/>
                  <a:gd name="T16" fmla="*/ 102384467 w 22"/>
                  <a:gd name="T17" fmla="*/ 0 h 42"/>
                  <a:gd name="T18" fmla="*/ 29253250 w 22"/>
                  <a:gd name="T19" fmla="*/ 128579953 h 42"/>
                  <a:gd name="T20" fmla="*/ 87759758 w 22"/>
                  <a:gd name="T21" fmla="*/ 214297362 h 42"/>
                  <a:gd name="T22" fmla="*/ 146266273 w 22"/>
                  <a:gd name="T23" fmla="*/ 414311009 h 42"/>
                  <a:gd name="T24" fmla="*/ 117013001 w 22"/>
                  <a:gd name="T25" fmla="*/ 51431603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42"/>
                  <a:gd name="T41" fmla="*/ 22 w 22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8" name="Freeform 201"/>
              <p:cNvSpPr>
                <a:spLocks/>
              </p:cNvSpPr>
              <p:nvPr/>
            </p:nvSpPr>
            <p:spPr bwMode="auto">
              <a:xfrm>
                <a:off x="2679700" y="-3260725"/>
                <a:ext cx="68263" cy="123825"/>
              </a:xfrm>
              <a:custGeom>
                <a:avLst/>
                <a:gdLst>
                  <a:gd name="T0" fmla="*/ 43146005 w 18"/>
                  <a:gd name="T1" fmla="*/ 295671567 h 33"/>
                  <a:gd name="T2" fmla="*/ 100676535 w 18"/>
                  <a:gd name="T3" fmla="*/ 436464279 h 33"/>
                  <a:gd name="T4" fmla="*/ 158203287 w 18"/>
                  <a:gd name="T5" fmla="*/ 436464279 h 33"/>
                  <a:gd name="T6" fmla="*/ 172587812 w 18"/>
                  <a:gd name="T7" fmla="*/ 408307238 h 33"/>
                  <a:gd name="T8" fmla="*/ 258879852 w 18"/>
                  <a:gd name="T9" fmla="*/ 112635700 h 33"/>
                  <a:gd name="T10" fmla="*/ 244499060 w 18"/>
                  <a:gd name="T11" fmla="*/ 112635700 h 33"/>
                  <a:gd name="T12" fmla="*/ 244499060 w 18"/>
                  <a:gd name="T13" fmla="*/ 84478658 h 33"/>
                  <a:gd name="T14" fmla="*/ 86292010 w 18"/>
                  <a:gd name="T15" fmla="*/ 14078524 h 33"/>
                  <a:gd name="T16" fmla="*/ 14380736 w 18"/>
                  <a:gd name="T17" fmla="*/ 112635700 h 33"/>
                  <a:gd name="T18" fmla="*/ 43146005 w 18"/>
                  <a:gd name="T19" fmla="*/ 29567156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33"/>
                  <a:gd name="T32" fmla="*/ 18 w 18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9" name="Freeform 202"/>
              <p:cNvSpPr>
                <a:spLocks/>
              </p:cNvSpPr>
              <p:nvPr/>
            </p:nvSpPr>
            <p:spPr bwMode="auto">
              <a:xfrm>
                <a:off x="3170238" y="-3043238"/>
                <a:ext cx="82550" cy="158750"/>
              </a:xfrm>
              <a:custGeom>
                <a:avLst/>
                <a:gdLst>
                  <a:gd name="T0" fmla="*/ 253432282 w 22"/>
                  <a:gd name="T1" fmla="*/ 171438657 h 42"/>
                  <a:gd name="T2" fmla="*/ 295671601 w 22"/>
                  <a:gd name="T3" fmla="*/ 85721219 h 42"/>
                  <a:gd name="T4" fmla="*/ 253432282 w 22"/>
                  <a:gd name="T5" fmla="*/ 14287499 h 42"/>
                  <a:gd name="T6" fmla="*/ 98557191 w 22"/>
                  <a:gd name="T7" fmla="*/ 0 h 42"/>
                  <a:gd name="T8" fmla="*/ 98557191 w 22"/>
                  <a:gd name="T9" fmla="*/ 200013647 h 42"/>
                  <a:gd name="T10" fmla="*/ 28160804 w 22"/>
                  <a:gd name="T11" fmla="*/ 385739799 h 42"/>
                  <a:gd name="T12" fmla="*/ 42239334 w 22"/>
                  <a:gd name="T13" fmla="*/ 600037221 h 42"/>
                  <a:gd name="T14" fmla="*/ 112635713 w 22"/>
                  <a:gd name="T15" fmla="*/ 428598504 h 42"/>
                  <a:gd name="T16" fmla="*/ 168953584 w 22"/>
                  <a:gd name="T17" fmla="*/ 485744704 h 42"/>
                  <a:gd name="T18" fmla="*/ 183035859 w 22"/>
                  <a:gd name="T19" fmla="*/ 485744704 h 42"/>
                  <a:gd name="T20" fmla="*/ 197114381 w 22"/>
                  <a:gd name="T21" fmla="*/ 257159906 h 42"/>
                  <a:gd name="T22" fmla="*/ 253432282 w 22"/>
                  <a:gd name="T23" fmla="*/ 171438657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42"/>
                  <a:gd name="T38" fmla="*/ 22 w 22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0" name="Freeform 203"/>
              <p:cNvSpPr>
                <a:spLocks/>
              </p:cNvSpPr>
              <p:nvPr/>
            </p:nvSpPr>
            <p:spPr bwMode="auto">
              <a:xfrm>
                <a:off x="2262188" y="-2332038"/>
                <a:ext cx="120650" cy="98425"/>
              </a:xfrm>
              <a:custGeom>
                <a:avLst/>
                <a:gdLst>
                  <a:gd name="T0" fmla="*/ 341164222 w 32"/>
                  <a:gd name="T1" fmla="*/ 157635222 h 26"/>
                  <a:gd name="T2" fmla="*/ 255876024 w 32"/>
                  <a:gd name="T3" fmla="*/ 157635222 h 26"/>
                  <a:gd name="T4" fmla="*/ 255876024 w 32"/>
                  <a:gd name="T5" fmla="*/ 0 h 26"/>
                  <a:gd name="T6" fmla="*/ 0 w 32"/>
                  <a:gd name="T7" fmla="*/ 286613634 h 26"/>
                  <a:gd name="T8" fmla="*/ 0 w 32"/>
                  <a:gd name="T9" fmla="*/ 300942039 h 26"/>
                  <a:gd name="T10" fmla="*/ 270090095 w 32"/>
                  <a:gd name="T11" fmla="*/ 329602633 h 26"/>
                  <a:gd name="T12" fmla="*/ 454888104 w 32"/>
                  <a:gd name="T13" fmla="*/ 100314003 h 26"/>
                  <a:gd name="T14" fmla="*/ 341164222 w 32"/>
                  <a:gd name="T15" fmla="*/ 157635222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6"/>
                  <a:gd name="T26" fmla="*/ 32 w 32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1" name="Freeform 204"/>
              <p:cNvSpPr>
                <a:spLocks/>
              </p:cNvSpPr>
              <p:nvPr/>
            </p:nvSpPr>
            <p:spPr bwMode="auto">
              <a:xfrm>
                <a:off x="3052763" y="-2332038"/>
                <a:ext cx="120650" cy="98425"/>
              </a:xfrm>
              <a:custGeom>
                <a:avLst/>
                <a:gdLst>
                  <a:gd name="T0" fmla="*/ 199012139 w 32"/>
                  <a:gd name="T1" fmla="*/ 0 h 26"/>
                  <a:gd name="T2" fmla="*/ 199012139 w 32"/>
                  <a:gd name="T3" fmla="*/ 171967412 h 26"/>
                  <a:gd name="T4" fmla="*/ 127938012 w 32"/>
                  <a:gd name="T5" fmla="*/ 157635222 h 26"/>
                  <a:gd name="T6" fmla="*/ 0 w 32"/>
                  <a:gd name="T7" fmla="*/ 100314003 h 26"/>
                  <a:gd name="T8" fmla="*/ 0 w 32"/>
                  <a:gd name="T9" fmla="*/ 100314003 h 26"/>
                  <a:gd name="T10" fmla="*/ 85291998 w 32"/>
                  <a:gd name="T11" fmla="*/ 243620791 h 26"/>
                  <a:gd name="T12" fmla="*/ 326950151 w 32"/>
                  <a:gd name="T13" fmla="*/ 372595418 h 26"/>
                  <a:gd name="T14" fmla="*/ 454888104 w 32"/>
                  <a:gd name="T15" fmla="*/ 300942039 h 26"/>
                  <a:gd name="T16" fmla="*/ 199012139 w 32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6"/>
                  <a:gd name="T29" fmla="*/ 32 w 32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2" name="Freeform 205"/>
              <p:cNvSpPr>
                <a:spLocks/>
              </p:cNvSpPr>
              <p:nvPr/>
            </p:nvSpPr>
            <p:spPr bwMode="auto">
              <a:xfrm>
                <a:off x="3008313" y="-3106738"/>
                <a:ext cx="120650" cy="153987"/>
              </a:xfrm>
              <a:custGeom>
                <a:avLst/>
                <a:gdLst>
                  <a:gd name="T0" fmla="*/ 0 w 32"/>
                  <a:gd name="T1" fmla="*/ 578341389 h 41"/>
                  <a:gd name="T2" fmla="*/ 14214075 w 32"/>
                  <a:gd name="T3" fmla="*/ 578341389 h 41"/>
                  <a:gd name="T4" fmla="*/ 99506070 w 32"/>
                  <a:gd name="T5" fmla="*/ 564234683 h 41"/>
                  <a:gd name="T6" fmla="*/ 270090095 w 32"/>
                  <a:gd name="T7" fmla="*/ 380858652 h 41"/>
                  <a:gd name="T8" fmla="*/ 312736080 w 32"/>
                  <a:gd name="T9" fmla="*/ 253905807 h 41"/>
                  <a:gd name="T10" fmla="*/ 454888104 w 32"/>
                  <a:gd name="T11" fmla="*/ 112846168 h 41"/>
                  <a:gd name="T12" fmla="*/ 341164222 w 32"/>
                  <a:gd name="T13" fmla="*/ 42316378 h 41"/>
                  <a:gd name="T14" fmla="*/ 227444052 w 32"/>
                  <a:gd name="T15" fmla="*/ 98739462 h 41"/>
                  <a:gd name="T16" fmla="*/ 213229981 w 32"/>
                  <a:gd name="T17" fmla="*/ 155166316 h 41"/>
                  <a:gd name="T18" fmla="*/ 170583996 w 32"/>
                  <a:gd name="T19" fmla="*/ 366751946 h 41"/>
                  <a:gd name="T20" fmla="*/ 14214075 w 32"/>
                  <a:gd name="T21" fmla="*/ 550127977 h 41"/>
                  <a:gd name="T22" fmla="*/ 0 w 32"/>
                  <a:gd name="T23" fmla="*/ 578341389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41"/>
                  <a:gd name="T38" fmla="*/ 32 w 32"/>
                  <a:gd name="T39" fmla="*/ 41 h 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3" name="Freeform 206"/>
              <p:cNvSpPr>
                <a:spLocks/>
              </p:cNvSpPr>
              <p:nvPr/>
            </p:nvSpPr>
            <p:spPr bwMode="auto">
              <a:xfrm>
                <a:off x="2298700" y="-3098800"/>
                <a:ext cx="128588" cy="146050"/>
              </a:xfrm>
              <a:custGeom>
                <a:avLst/>
                <a:gdLst>
                  <a:gd name="T0" fmla="*/ 0 w 34"/>
                  <a:gd name="T1" fmla="*/ 98168060 h 39"/>
                  <a:gd name="T2" fmla="*/ 185945788 w 34"/>
                  <a:gd name="T3" fmla="*/ 308528749 h 39"/>
                  <a:gd name="T4" fmla="*/ 228856340 w 34"/>
                  <a:gd name="T5" fmla="*/ 406696780 h 39"/>
                  <a:gd name="T6" fmla="*/ 472016198 w 34"/>
                  <a:gd name="T7" fmla="*/ 546938546 h 39"/>
                  <a:gd name="T8" fmla="*/ 486319716 w 34"/>
                  <a:gd name="T9" fmla="*/ 546938546 h 39"/>
                  <a:gd name="T10" fmla="*/ 457712681 w 34"/>
                  <a:gd name="T11" fmla="*/ 518889467 h 39"/>
                  <a:gd name="T12" fmla="*/ 328981023 w 34"/>
                  <a:gd name="T13" fmla="*/ 392672240 h 39"/>
                  <a:gd name="T14" fmla="*/ 271766952 w 34"/>
                  <a:gd name="T15" fmla="*/ 182311581 h 39"/>
                  <a:gd name="T16" fmla="*/ 228856340 w 34"/>
                  <a:gd name="T17" fmla="*/ 42073633 h 39"/>
                  <a:gd name="T18" fmla="*/ 157338752 w 34"/>
                  <a:gd name="T19" fmla="*/ 0 h 39"/>
                  <a:gd name="T20" fmla="*/ 0 w 34"/>
                  <a:gd name="T21" fmla="*/ 9816806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39"/>
                  <a:gd name="T35" fmla="*/ 34 w 34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4" name="Freeform 207"/>
              <p:cNvSpPr>
                <a:spLocks/>
              </p:cNvSpPr>
              <p:nvPr/>
            </p:nvSpPr>
            <p:spPr bwMode="auto">
              <a:xfrm>
                <a:off x="2924175" y="-2840038"/>
                <a:ext cx="177800" cy="84137"/>
              </a:xfrm>
              <a:custGeom>
                <a:avLst/>
                <a:gdLst>
                  <a:gd name="T0" fmla="*/ 672613635 w 47"/>
                  <a:gd name="T1" fmla="*/ 234019395 h 22"/>
                  <a:gd name="T2" fmla="*/ 400704443 w 47"/>
                  <a:gd name="T3" fmla="*/ 131636175 h 22"/>
                  <a:gd name="T4" fmla="*/ 171732105 w 47"/>
                  <a:gd name="T5" fmla="*/ 14624539 h 22"/>
                  <a:gd name="T6" fmla="*/ 100177057 w 47"/>
                  <a:gd name="T7" fmla="*/ 14624539 h 22"/>
                  <a:gd name="T8" fmla="*/ 0 w 47"/>
                  <a:gd name="T9" fmla="*/ 87754890 h 22"/>
                  <a:gd name="T10" fmla="*/ 271909192 w 47"/>
                  <a:gd name="T11" fmla="*/ 234019395 h 22"/>
                  <a:gd name="T12" fmla="*/ 271909192 w 47"/>
                  <a:gd name="T13" fmla="*/ 146260710 h 22"/>
                  <a:gd name="T14" fmla="*/ 300531199 w 47"/>
                  <a:gd name="T15" fmla="*/ 160889070 h 22"/>
                  <a:gd name="T16" fmla="*/ 472259463 w 47"/>
                  <a:gd name="T17" fmla="*/ 263268526 h 22"/>
                  <a:gd name="T18" fmla="*/ 672613635 w 47"/>
                  <a:gd name="T19" fmla="*/ 234019395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2"/>
                  <a:gd name="T32" fmla="*/ 47 w 4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5" name="Freeform 208"/>
              <p:cNvSpPr>
                <a:spLocks/>
              </p:cNvSpPr>
              <p:nvPr/>
            </p:nvSpPr>
            <p:spPr bwMode="auto">
              <a:xfrm>
                <a:off x="2333625" y="-2835275"/>
                <a:ext cx="169863" cy="71437"/>
              </a:xfrm>
              <a:custGeom>
                <a:avLst/>
                <a:gdLst>
                  <a:gd name="T0" fmla="*/ 142484870 w 45"/>
                  <a:gd name="T1" fmla="*/ 254454849 h 19"/>
                  <a:gd name="T2" fmla="*/ 256474287 w 45"/>
                  <a:gd name="T3" fmla="*/ 197910548 h 19"/>
                  <a:gd name="T4" fmla="*/ 384713259 w 45"/>
                  <a:gd name="T5" fmla="*/ 127229305 h 19"/>
                  <a:gd name="T6" fmla="*/ 384713259 w 45"/>
                  <a:gd name="T7" fmla="*/ 212047549 h 19"/>
                  <a:gd name="T8" fmla="*/ 641187547 w 45"/>
                  <a:gd name="T9" fmla="*/ 84818273 h 19"/>
                  <a:gd name="T10" fmla="*/ 641187547 w 45"/>
                  <a:gd name="T11" fmla="*/ 84818273 h 19"/>
                  <a:gd name="T12" fmla="*/ 541447802 w 45"/>
                  <a:gd name="T13" fmla="*/ 0 h 19"/>
                  <a:gd name="T14" fmla="*/ 527198188 w 45"/>
                  <a:gd name="T15" fmla="*/ 0 h 19"/>
                  <a:gd name="T16" fmla="*/ 242224615 w 45"/>
                  <a:gd name="T17" fmla="*/ 127229305 h 19"/>
                  <a:gd name="T18" fmla="*/ 0 w 45"/>
                  <a:gd name="T19" fmla="*/ 212047549 h 19"/>
                  <a:gd name="T20" fmla="*/ 0 w 45"/>
                  <a:gd name="T21" fmla="*/ 212047549 h 19"/>
                  <a:gd name="T22" fmla="*/ 142484870 w 45"/>
                  <a:gd name="T23" fmla="*/ 25445484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9"/>
                  <a:gd name="T38" fmla="*/ 45 w 45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6" name="Freeform 209"/>
              <p:cNvSpPr>
                <a:spLocks/>
              </p:cNvSpPr>
              <p:nvPr/>
            </p:nvSpPr>
            <p:spPr bwMode="auto">
              <a:xfrm>
                <a:off x="2743200" y="-3043238"/>
                <a:ext cx="125413" cy="90487"/>
              </a:xfrm>
              <a:custGeom>
                <a:avLst/>
                <a:gdLst>
                  <a:gd name="T0" fmla="*/ 144430164 w 33"/>
                  <a:gd name="T1" fmla="*/ 0 h 24"/>
                  <a:gd name="T2" fmla="*/ 0 w 33"/>
                  <a:gd name="T3" fmla="*/ 0 h 24"/>
                  <a:gd name="T4" fmla="*/ 158871654 w 33"/>
                  <a:gd name="T5" fmla="*/ 255870880 h 24"/>
                  <a:gd name="T6" fmla="*/ 476618704 w 33"/>
                  <a:gd name="T7" fmla="*/ 341162391 h 24"/>
                  <a:gd name="T8" fmla="*/ 462177213 w 33"/>
                  <a:gd name="T9" fmla="*/ 312730631 h 24"/>
                  <a:gd name="T10" fmla="*/ 259973547 w 33"/>
                  <a:gd name="T11" fmla="*/ 227442831 h 24"/>
                  <a:gd name="T12" fmla="*/ 173316945 w 33"/>
                  <a:gd name="T13" fmla="*/ 28431768 h 24"/>
                  <a:gd name="T14" fmla="*/ 144430164 w 33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4"/>
                  <a:gd name="T26" fmla="*/ 33 w 33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7" name="Freeform 210"/>
              <p:cNvSpPr>
                <a:spLocks/>
              </p:cNvSpPr>
              <p:nvPr/>
            </p:nvSpPr>
            <p:spPr bwMode="auto">
              <a:xfrm>
                <a:off x="2559050" y="-3043238"/>
                <a:ext cx="139700" cy="101600"/>
              </a:xfrm>
              <a:custGeom>
                <a:avLst/>
                <a:gdLst>
                  <a:gd name="T0" fmla="*/ 498951795 w 37"/>
                  <a:gd name="T1" fmla="*/ 0 h 27"/>
                  <a:gd name="T2" fmla="*/ 356393549 w 37"/>
                  <a:gd name="T3" fmla="*/ 0 h 27"/>
                  <a:gd name="T4" fmla="*/ 327883434 w 37"/>
                  <a:gd name="T5" fmla="*/ 28320059 h 27"/>
                  <a:gd name="T6" fmla="*/ 299369543 w 37"/>
                  <a:gd name="T7" fmla="*/ 113280234 h 27"/>
                  <a:gd name="T8" fmla="*/ 28510123 w 37"/>
                  <a:gd name="T9" fmla="*/ 325676944 h 27"/>
                  <a:gd name="T10" fmla="*/ 0 w 37"/>
                  <a:gd name="T11" fmla="*/ 339836970 h 27"/>
                  <a:gd name="T12" fmla="*/ 498951795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8" name="Freeform 211"/>
              <p:cNvSpPr>
                <a:spLocks/>
              </p:cNvSpPr>
              <p:nvPr/>
            </p:nvSpPr>
            <p:spPr bwMode="auto">
              <a:xfrm>
                <a:off x="2182813" y="-3122613"/>
                <a:ext cx="161925" cy="79375"/>
              </a:xfrm>
              <a:custGeom>
                <a:avLst/>
                <a:gdLst>
                  <a:gd name="T0" fmla="*/ 14181616 w 43"/>
                  <a:gd name="T1" fmla="*/ 300018610 h 21"/>
                  <a:gd name="T2" fmla="*/ 141804886 w 43"/>
                  <a:gd name="T3" fmla="*/ 271443621 h 21"/>
                  <a:gd name="T4" fmla="*/ 411232986 w 43"/>
                  <a:gd name="T5" fmla="*/ 171438657 h 21"/>
                  <a:gd name="T6" fmla="*/ 581401156 w 43"/>
                  <a:gd name="T7" fmla="*/ 71433724 h 21"/>
                  <a:gd name="T8" fmla="*/ 609760615 w 43"/>
                  <a:gd name="T9" fmla="*/ 42858719 h 21"/>
                  <a:gd name="T10" fmla="*/ 453774058 w 43"/>
                  <a:gd name="T11" fmla="*/ 0 h 21"/>
                  <a:gd name="T12" fmla="*/ 382873527 w 43"/>
                  <a:gd name="T13" fmla="*/ 28574997 h 21"/>
                  <a:gd name="T14" fmla="*/ 326150843 w 43"/>
                  <a:gd name="T15" fmla="*/ 100004934 h 21"/>
                  <a:gd name="T16" fmla="*/ 113445397 w 43"/>
                  <a:gd name="T17" fmla="*/ 242872352 h 21"/>
                  <a:gd name="T18" fmla="*/ 0 w 43"/>
                  <a:gd name="T19" fmla="*/ 271443621 h 21"/>
                  <a:gd name="T20" fmla="*/ 0 w 43"/>
                  <a:gd name="T21" fmla="*/ 285731116 h 21"/>
                  <a:gd name="T22" fmla="*/ 14181616 w 43"/>
                  <a:gd name="T23" fmla="*/ 3000186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21"/>
                  <a:gd name="T38" fmla="*/ 43 w 43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9" name="Freeform 212"/>
              <p:cNvSpPr>
                <a:spLocks/>
              </p:cNvSpPr>
              <p:nvPr/>
            </p:nvSpPr>
            <p:spPr bwMode="auto">
              <a:xfrm>
                <a:off x="3090863" y="-3128963"/>
                <a:ext cx="161925" cy="85725"/>
              </a:xfrm>
              <a:custGeom>
                <a:avLst/>
                <a:gdLst>
                  <a:gd name="T0" fmla="*/ 14181616 w 43"/>
                  <a:gd name="T1" fmla="*/ 83350792 h 23"/>
                  <a:gd name="T2" fmla="*/ 198527570 w 43"/>
                  <a:gd name="T3" fmla="*/ 194483929 h 23"/>
                  <a:gd name="T4" fmla="*/ 368691915 w 43"/>
                  <a:gd name="T5" fmla="*/ 291729649 h 23"/>
                  <a:gd name="T6" fmla="*/ 538860084 w 43"/>
                  <a:gd name="T7" fmla="*/ 291729649 h 23"/>
                  <a:gd name="T8" fmla="*/ 609760615 w 43"/>
                  <a:gd name="T9" fmla="*/ 319511994 h 23"/>
                  <a:gd name="T10" fmla="*/ 609760615 w 43"/>
                  <a:gd name="T11" fmla="*/ 305620822 h 23"/>
                  <a:gd name="T12" fmla="*/ 567219543 w 43"/>
                  <a:gd name="T13" fmla="*/ 277834749 h 23"/>
                  <a:gd name="T14" fmla="*/ 467955670 w 43"/>
                  <a:gd name="T15" fmla="*/ 250052404 h 23"/>
                  <a:gd name="T16" fmla="*/ 255250313 w 43"/>
                  <a:gd name="T17" fmla="*/ 83350792 h 23"/>
                  <a:gd name="T18" fmla="*/ 184345957 w 43"/>
                  <a:gd name="T19" fmla="*/ 41677259 h 23"/>
                  <a:gd name="T20" fmla="*/ 0 w 43"/>
                  <a:gd name="T21" fmla="*/ 69459619 h 23"/>
                  <a:gd name="T22" fmla="*/ 14181616 w 43"/>
                  <a:gd name="T23" fmla="*/ 83350792 h 23"/>
                  <a:gd name="T24" fmla="*/ 14181616 w 43"/>
                  <a:gd name="T25" fmla="*/ 83350792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3"/>
                  <a:gd name="T41" fmla="*/ 43 w 43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0" name="Freeform 213"/>
              <p:cNvSpPr>
                <a:spLocks/>
              </p:cNvSpPr>
              <p:nvPr/>
            </p:nvSpPr>
            <p:spPr bwMode="auto">
              <a:xfrm>
                <a:off x="2430463" y="-2967038"/>
                <a:ext cx="125413" cy="14287"/>
              </a:xfrm>
              <a:custGeom>
                <a:avLst/>
                <a:gdLst>
                  <a:gd name="T0" fmla="*/ 418845142 w 33"/>
                  <a:gd name="T1" fmla="*/ 51029582 h 4"/>
                  <a:gd name="T2" fmla="*/ 476618704 w 33"/>
                  <a:gd name="T3" fmla="*/ 0 h 4"/>
                  <a:gd name="T4" fmla="*/ 0 w 33"/>
                  <a:gd name="T5" fmla="*/ 0 h 4"/>
                  <a:gd name="T6" fmla="*/ 57773577 w 33"/>
                  <a:gd name="T7" fmla="*/ 51029582 h 4"/>
                  <a:gd name="T8" fmla="*/ 418845142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1" name="Freeform 214"/>
              <p:cNvSpPr>
                <a:spLocks/>
              </p:cNvSpPr>
              <p:nvPr/>
            </p:nvSpPr>
            <p:spPr bwMode="auto">
              <a:xfrm>
                <a:off x="2879725" y="-2967038"/>
                <a:ext cx="123825" cy="14287"/>
              </a:xfrm>
              <a:custGeom>
                <a:avLst/>
                <a:gdLst>
                  <a:gd name="T0" fmla="*/ 408307238 w 33"/>
                  <a:gd name="T1" fmla="*/ 51029582 h 4"/>
                  <a:gd name="T2" fmla="*/ 464625073 w 33"/>
                  <a:gd name="T3" fmla="*/ 0 h 4"/>
                  <a:gd name="T4" fmla="*/ 0 w 33"/>
                  <a:gd name="T5" fmla="*/ 0 h 4"/>
                  <a:gd name="T6" fmla="*/ 56317850 w 33"/>
                  <a:gd name="T7" fmla="*/ 51029582 h 4"/>
                  <a:gd name="T8" fmla="*/ 408307238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2" name="Freeform 215"/>
              <p:cNvSpPr>
                <a:spLocks/>
              </p:cNvSpPr>
              <p:nvPr/>
            </p:nvSpPr>
            <p:spPr bwMode="auto">
              <a:xfrm>
                <a:off x="2630488" y="-3065463"/>
                <a:ext cx="173038" cy="11112"/>
              </a:xfrm>
              <a:custGeom>
                <a:avLst/>
                <a:gdLst>
                  <a:gd name="T0" fmla="*/ 650916311 w 46"/>
                  <a:gd name="T1" fmla="*/ 0 h 3"/>
                  <a:gd name="T2" fmla="*/ 0 w 46"/>
                  <a:gd name="T3" fmla="*/ 0 h 3"/>
                  <a:gd name="T4" fmla="*/ 56602230 w 46"/>
                  <a:gd name="T5" fmla="*/ 41158849 h 3"/>
                  <a:gd name="T6" fmla="*/ 594314096 w 46"/>
                  <a:gd name="T7" fmla="*/ 41158849 h 3"/>
                  <a:gd name="T8" fmla="*/ 650916311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3" name="Freeform 216"/>
              <p:cNvSpPr>
                <a:spLocks/>
              </p:cNvSpPr>
              <p:nvPr/>
            </p:nvSpPr>
            <p:spPr bwMode="auto">
              <a:xfrm>
                <a:off x="2687638" y="-3381375"/>
                <a:ext cx="55563" cy="55562"/>
              </a:xfrm>
              <a:custGeom>
                <a:avLst/>
                <a:gdLst>
                  <a:gd name="T0" fmla="*/ 68605500 w 15"/>
                  <a:gd name="T1" fmla="*/ 150924932 h 15"/>
                  <a:gd name="T2" fmla="*/ 68605500 w 15"/>
                  <a:gd name="T3" fmla="*/ 205809062 h 15"/>
                  <a:gd name="T4" fmla="*/ 137210999 w 15"/>
                  <a:gd name="T5" fmla="*/ 205809062 h 15"/>
                  <a:gd name="T6" fmla="*/ 137210999 w 15"/>
                  <a:gd name="T7" fmla="*/ 178368849 h 15"/>
                  <a:gd name="T8" fmla="*/ 178375764 w 15"/>
                  <a:gd name="T9" fmla="*/ 123484719 h 15"/>
                  <a:gd name="T10" fmla="*/ 205816470 w 15"/>
                  <a:gd name="T11" fmla="*/ 123484719 h 15"/>
                  <a:gd name="T12" fmla="*/ 205816470 w 15"/>
                  <a:gd name="T13" fmla="*/ 68604265 h 15"/>
                  <a:gd name="T14" fmla="*/ 137210999 w 15"/>
                  <a:gd name="T15" fmla="*/ 68604265 h 15"/>
                  <a:gd name="T16" fmla="*/ 123490646 w 15"/>
                  <a:gd name="T17" fmla="*/ 0 h 15"/>
                  <a:gd name="T18" fmla="*/ 68605500 w 15"/>
                  <a:gd name="T19" fmla="*/ 0 h 15"/>
                  <a:gd name="T20" fmla="*/ 68605500 w 15"/>
                  <a:gd name="T21" fmla="*/ 27440220 h 15"/>
                  <a:gd name="T22" fmla="*/ 27440714 w 15"/>
                  <a:gd name="T23" fmla="*/ 68604265 h 15"/>
                  <a:gd name="T24" fmla="*/ 0 w 15"/>
                  <a:gd name="T25" fmla="*/ 68604265 h 15"/>
                  <a:gd name="T26" fmla="*/ 0 w 15"/>
                  <a:gd name="T27" fmla="*/ 123484719 h 15"/>
                  <a:gd name="T28" fmla="*/ 41164779 w 15"/>
                  <a:gd name="T29" fmla="*/ 123484719 h 15"/>
                  <a:gd name="T30" fmla="*/ 68605500 w 15"/>
                  <a:gd name="T31" fmla="*/ 150924932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15"/>
                  <a:gd name="T50" fmla="*/ 15 w 15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4" name="Freeform 217"/>
              <p:cNvSpPr>
                <a:spLocks/>
              </p:cNvSpPr>
              <p:nvPr/>
            </p:nvSpPr>
            <p:spPr bwMode="auto">
              <a:xfrm>
                <a:off x="2924175" y="-3087688"/>
                <a:ext cx="26988" cy="74612"/>
              </a:xfrm>
              <a:custGeom>
                <a:avLst/>
                <a:gdLst>
                  <a:gd name="T0" fmla="*/ 0 w 7"/>
                  <a:gd name="T1" fmla="*/ 83505748 h 20"/>
                  <a:gd name="T2" fmla="*/ 29729209 w 7"/>
                  <a:gd name="T3" fmla="*/ 250513542 h 20"/>
                  <a:gd name="T4" fmla="*/ 59458418 w 7"/>
                  <a:gd name="T5" fmla="*/ 278347538 h 20"/>
                  <a:gd name="T6" fmla="*/ 74321106 w 7"/>
                  <a:gd name="T7" fmla="*/ 250513542 h 20"/>
                  <a:gd name="T8" fmla="*/ 104050308 w 7"/>
                  <a:gd name="T9" fmla="*/ 83505748 h 20"/>
                  <a:gd name="T10" fmla="*/ 104050308 w 7"/>
                  <a:gd name="T11" fmla="*/ 83505748 h 20"/>
                  <a:gd name="T12" fmla="*/ 104050308 w 7"/>
                  <a:gd name="T13" fmla="*/ 55668007 h 20"/>
                  <a:gd name="T14" fmla="*/ 44591890 w 7"/>
                  <a:gd name="T15" fmla="*/ 13918867 h 20"/>
                  <a:gd name="T16" fmla="*/ 0 w 7"/>
                  <a:gd name="T17" fmla="*/ 83505748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0"/>
                  <a:gd name="T29" fmla="*/ 7 w 7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5" name="Freeform 218"/>
              <p:cNvSpPr>
                <a:spLocks/>
              </p:cNvSpPr>
              <p:nvPr/>
            </p:nvSpPr>
            <p:spPr bwMode="auto">
              <a:xfrm>
                <a:off x="2476500" y="-3087688"/>
                <a:ext cx="33338" cy="74612"/>
              </a:xfrm>
              <a:custGeom>
                <a:avLst/>
                <a:gdLst>
                  <a:gd name="T0" fmla="*/ 41165019 w 9"/>
                  <a:gd name="T1" fmla="*/ 250513542 h 20"/>
                  <a:gd name="T2" fmla="*/ 54885452 w 9"/>
                  <a:gd name="T3" fmla="*/ 278347538 h 20"/>
                  <a:gd name="T4" fmla="*/ 96050470 w 9"/>
                  <a:gd name="T5" fmla="*/ 250513542 h 20"/>
                  <a:gd name="T6" fmla="*/ 123491366 w 9"/>
                  <a:gd name="T7" fmla="*/ 55668007 h 20"/>
                  <a:gd name="T8" fmla="*/ 41165019 w 9"/>
                  <a:gd name="T9" fmla="*/ 0 h 20"/>
                  <a:gd name="T10" fmla="*/ 0 w 9"/>
                  <a:gd name="T11" fmla="*/ 83505748 h 20"/>
                  <a:gd name="T12" fmla="*/ 41165019 w 9"/>
                  <a:gd name="T13" fmla="*/ 25051354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0"/>
                  <a:gd name="T23" fmla="*/ 9 w 9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6" name="Freeform 219"/>
              <p:cNvSpPr>
                <a:spLocks/>
              </p:cNvSpPr>
              <p:nvPr/>
            </p:nvSpPr>
            <p:spPr bwMode="auto">
              <a:xfrm>
                <a:off x="2465388" y="-3189288"/>
                <a:ext cx="49213" cy="52387"/>
              </a:xfrm>
              <a:custGeom>
                <a:avLst/>
                <a:gdLst>
                  <a:gd name="T0" fmla="*/ 42993236 w 13"/>
                  <a:gd name="T1" fmla="*/ 126016953 h 14"/>
                  <a:gd name="T2" fmla="*/ 71654137 w 13"/>
                  <a:gd name="T3" fmla="*/ 126016953 h 14"/>
                  <a:gd name="T4" fmla="*/ 71654137 w 13"/>
                  <a:gd name="T5" fmla="*/ 196028417 h 14"/>
                  <a:gd name="T6" fmla="*/ 128979723 w 13"/>
                  <a:gd name="T7" fmla="*/ 196028417 h 14"/>
                  <a:gd name="T8" fmla="*/ 128979723 w 13"/>
                  <a:gd name="T9" fmla="*/ 126016953 h 14"/>
                  <a:gd name="T10" fmla="*/ 186301494 w 13"/>
                  <a:gd name="T11" fmla="*/ 98016080 h 14"/>
                  <a:gd name="T12" fmla="*/ 128979723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42993236 w 13"/>
                  <a:gd name="T21" fmla="*/ 70011494 h 14"/>
                  <a:gd name="T22" fmla="*/ 0 w 13"/>
                  <a:gd name="T23" fmla="*/ 98016080 h 14"/>
                  <a:gd name="T24" fmla="*/ 42993236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7" name="Freeform 220"/>
              <p:cNvSpPr>
                <a:spLocks/>
              </p:cNvSpPr>
              <p:nvPr/>
            </p:nvSpPr>
            <p:spPr bwMode="auto">
              <a:xfrm>
                <a:off x="2913063" y="-3189288"/>
                <a:ext cx="49213" cy="52387"/>
              </a:xfrm>
              <a:custGeom>
                <a:avLst/>
                <a:gdLst>
                  <a:gd name="T0" fmla="*/ 71654137 w 13"/>
                  <a:gd name="T1" fmla="*/ 126016953 h 14"/>
                  <a:gd name="T2" fmla="*/ 71654137 w 13"/>
                  <a:gd name="T3" fmla="*/ 196028417 h 14"/>
                  <a:gd name="T4" fmla="*/ 128979723 w 13"/>
                  <a:gd name="T5" fmla="*/ 196028417 h 14"/>
                  <a:gd name="T6" fmla="*/ 128979723 w 13"/>
                  <a:gd name="T7" fmla="*/ 126016953 h 14"/>
                  <a:gd name="T8" fmla="*/ 171969159 w 13"/>
                  <a:gd name="T9" fmla="*/ 126016953 h 14"/>
                  <a:gd name="T10" fmla="*/ 186301494 w 13"/>
                  <a:gd name="T11" fmla="*/ 98016080 h 14"/>
                  <a:gd name="T12" fmla="*/ 157640609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71654137 w 13"/>
                  <a:gd name="T21" fmla="*/ 70011494 h 14"/>
                  <a:gd name="T22" fmla="*/ 0 w 13"/>
                  <a:gd name="T23" fmla="*/ 98016080 h 14"/>
                  <a:gd name="T24" fmla="*/ 71654137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8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9" name="Freeform 222"/>
              <p:cNvSpPr>
                <a:spLocks/>
              </p:cNvSpPr>
              <p:nvPr/>
            </p:nvSpPr>
            <p:spPr bwMode="auto">
              <a:xfrm>
                <a:off x="2484438" y="-3122613"/>
                <a:ext cx="19050" cy="23812"/>
              </a:xfrm>
              <a:custGeom>
                <a:avLst/>
                <a:gdLst>
                  <a:gd name="T0" fmla="*/ 72580502 w 5"/>
                  <a:gd name="T1" fmla="*/ 47250946 h 6"/>
                  <a:gd name="T2" fmla="*/ 43548298 w 5"/>
                  <a:gd name="T3" fmla="*/ 0 h 6"/>
                  <a:gd name="T4" fmla="*/ 0 w 5"/>
                  <a:gd name="T5" fmla="*/ 31499305 h 6"/>
                  <a:gd name="T6" fmla="*/ 29032196 w 5"/>
                  <a:gd name="T7" fmla="*/ 78750259 h 6"/>
                  <a:gd name="T8" fmla="*/ 72580502 w 5"/>
                  <a:gd name="T9" fmla="*/ 472509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0" name="Freeform 223"/>
              <p:cNvSpPr>
                <a:spLocks/>
              </p:cNvSpPr>
              <p:nvPr/>
            </p:nvSpPr>
            <p:spPr bwMode="auto">
              <a:xfrm>
                <a:off x="2928938" y="-3122613"/>
                <a:ext cx="22225" cy="23812"/>
              </a:xfrm>
              <a:custGeom>
                <a:avLst/>
                <a:gdLst>
                  <a:gd name="T0" fmla="*/ 41164406 w 6"/>
                  <a:gd name="T1" fmla="*/ 78750259 h 6"/>
                  <a:gd name="T2" fmla="*/ 82325107 w 6"/>
                  <a:gd name="T3" fmla="*/ 31499305 h 6"/>
                  <a:gd name="T4" fmla="*/ 41164406 w 6"/>
                  <a:gd name="T5" fmla="*/ 0 h 6"/>
                  <a:gd name="T6" fmla="*/ 0 w 6"/>
                  <a:gd name="T7" fmla="*/ 47250946 h 6"/>
                  <a:gd name="T8" fmla="*/ 41164406 w 6"/>
                  <a:gd name="T9" fmla="*/ 7875025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1" name="Freeform 224"/>
              <p:cNvSpPr>
                <a:spLocks/>
              </p:cNvSpPr>
              <p:nvPr/>
            </p:nvSpPr>
            <p:spPr bwMode="auto">
              <a:xfrm>
                <a:off x="2786063" y="-3098800"/>
                <a:ext cx="11113" cy="22225"/>
              </a:xfrm>
              <a:custGeom>
                <a:avLst/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2" name="Freeform 225"/>
              <p:cNvSpPr>
                <a:spLocks/>
              </p:cNvSpPr>
              <p:nvPr/>
            </p:nvSpPr>
            <p:spPr bwMode="auto">
              <a:xfrm>
                <a:off x="2668588" y="-3098800"/>
                <a:ext cx="11113" cy="22225"/>
              </a:xfrm>
              <a:custGeom>
                <a:avLst/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1372085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3" name="Freeform 226"/>
              <p:cNvSpPr>
                <a:spLocks/>
              </p:cNvSpPr>
              <p:nvPr/>
            </p:nvSpPr>
            <p:spPr bwMode="auto">
              <a:xfrm>
                <a:off x="2709863" y="-3098800"/>
                <a:ext cx="15875" cy="22225"/>
              </a:xfrm>
              <a:custGeom>
                <a:avLst/>
                <a:gdLst>
                  <a:gd name="T0" fmla="*/ 63003892 w 4"/>
                  <a:gd name="T1" fmla="*/ 41164406 h 6"/>
                  <a:gd name="T2" fmla="*/ 15751965 w 4"/>
                  <a:gd name="T3" fmla="*/ 0 h 6"/>
                  <a:gd name="T4" fmla="*/ 0 w 4"/>
                  <a:gd name="T5" fmla="*/ 41164406 h 6"/>
                  <a:gd name="T6" fmla="*/ 31503930 w 4"/>
                  <a:gd name="T7" fmla="*/ 82325107 h 6"/>
                  <a:gd name="T8" fmla="*/ 63003892 w 4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4" name="Freeform 227"/>
              <p:cNvSpPr>
                <a:spLocks/>
              </p:cNvSpPr>
              <p:nvPr/>
            </p:nvSpPr>
            <p:spPr bwMode="auto">
              <a:xfrm>
                <a:off x="2747963" y="-3095625"/>
                <a:ext cx="11113" cy="19050"/>
              </a:xfrm>
              <a:custGeom>
                <a:avLst/>
                <a:gdLst>
                  <a:gd name="T0" fmla="*/ 13720850 w 3"/>
                  <a:gd name="T1" fmla="*/ 0 h 5"/>
                  <a:gd name="T2" fmla="*/ 0 w 3"/>
                  <a:gd name="T3" fmla="*/ 29032196 h 5"/>
                  <a:gd name="T4" fmla="*/ 13720850 w 3"/>
                  <a:gd name="T5" fmla="*/ 72580502 h 5"/>
                  <a:gd name="T6" fmla="*/ 41166258 w 3"/>
                  <a:gd name="T7" fmla="*/ 29032196 h 5"/>
                  <a:gd name="T8" fmla="*/ 1372085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5" name="Freeform 228"/>
              <p:cNvSpPr>
                <a:spLocks/>
              </p:cNvSpPr>
              <p:nvPr/>
            </p:nvSpPr>
            <p:spPr bwMode="auto">
              <a:xfrm>
                <a:off x="2630488" y="-3095625"/>
                <a:ext cx="19050" cy="19050"/>
              </a:xfrm>
              <a:custGeom>
                <a:avLst/>
                <a:gdLst>
                  <a:gd name="T0" fmla="*/ 29032196 w 5"/>
                  <a:gd name="T1" fmla="*/ 0 h 5"/>
                  <a:gd name="T2" fmla="*/ 0 w 5"/>
                  <a:gd name="T3" fmla="*/ 29032196 h 5"/>
                  <a:gd name="T4" fmla="*/ 29032196 w 5"/>
                  <a:gd name="T5" fmla="*/ 72580502 h 5"/>
                  <a:gd name="T6" fmla="*/ 72580502 w 5"/>
                  <a:gd name="T7" fmla="*/ 29032196 h 5"/>
                  <a:gd name="T8" fmla="*/ 29032196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6" name="Freeform 229"/>
              <p:cNvSpPr>
                <a:spLocks/>
              </p:cNvSpPr>
              <p:nvPr/>
            </p:nvSpPr>
            <p:spPr bwMode="auto">
              <a:xfrm>
                <a:off x="2605088" y="-1951038"/>
                <a:ext cx="222250" cy="68262"/>
              </a:xfrm>
              <a:custGeom>
                <a:avLst/>
                <a:gdLst>
                  <a:gd name="T0" fmla="*/ 837204468 w 59"/>
                  <a:gd name="T1" fmla="*/ 0 h 18"/>
                  <a:gd name="T2" fmla="*/ 823014374 w 59"/>
                  <a:gd name="T3" fmla="*/ 0 h 18"/>
                  <a:gd name="T4" fmla="*/ 439885491 w 59"/>
                  <a:gd name="T5" fmla="*/ 172581491 h 18"/>
                  <a:gd name="T6" fmla="*/ 383128883 w 59"/>
                  <a:gd name="T7" fmla="*/ 172581491 h 18"/>
                  <a:gd name="T8" fmla="*/ 14190097 w 59"/>
                  <a:gd name="T9" fmla="*/ 0 h 18"/>
                  <a:gd name="T10" fmla="*/ 0 w 59"/>
                  <a:gd name="T11" fmla="*/ 14380526 h 18"/>
                  <a:gd name="T12" fmla="*/ 141897230 w 59"/>
                  <a:gd name="T13" fmla="*/ 43145373 h 18"/>
                  <a:gd name="T14" fmla="*/ 141897230 w 59"/>
                  <a:gd name="T15" fmla="*/ 57525895 h 18"/>
                  <a:gd name="T16" fmla="*/ 141897230 w 59"/>
                  <a:gd name="T17" fmla="*/ 129436133 h 18"/>
                  <a:gd name="T18" fmla="*/ 212847699 w 59"/>
                  <a:gd name="T19" fmla="*/ 143816655 h 18"/>
                  <a:gd name="T20" fmla="*/ 241227886 w 59"/>
                  <a:gd name="T21" fmla="*/ 129436133 h 18"/>
                  <a:gd name="T22" fmla="*/ 255418039 w 59"/>
                  <a:gd name="T23" fmla="*/ 172581491 h 18"/>
                  <a:gd name="T24" fmla="*/ 354748695 w 59"/>
                  <a:gd name="T25" fmla="*/ 215726849 h 18"/>
                  <a:gd name="T26" fmla="*/ 482455773 w 59"/>
                  <a:gd name="T27" fmla="*/ 230107371 h 18"/>
                  <a:gd name="T28" fmla="*/ 567596453 w 59"/>
                  <a:gd name="T29" fmla="*/ 215726849 h 18"/>
                  <a:gd name="T30" fmla="*/ 581786547 w 59"/>
                  <a:gd name="T31" fmla="*/ 158200970 h 18"/>
                  <a:gd name="T32" fmla="*/ 624356828 w 59"/>
                  <a:gd name="T33" fmla="*/ 143816655 h 18"/>
                  <a:gd name="T34" fmla="*/ 681117203 w 59"/>
                  <a:gd name="T35" fmla="*/ 143816655 h 18"/>
                  <a:gd name="T36" fmla="*/ 709493624 w 59"/>
                  <a:gd name="T37" fmla="*/ 115055582 h 18"/>
                  <a:gd name="T38" fmla="*/ 695307297 w 59"/>
                  <a:gd name="T39" fmla="*/ 43145373 h 18"/>
                  <a:gd name="T40" fmla="*/ 837204468 w 59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8"/>
                  <a:gd name="T65" fmla="*/ 59 w 59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7" name="Freeform 230"/>
              <p:cNvSpPr>
                <a:spLocks/>
              </p:cNvSpPr>
              <p:nvPr/>
            </p:nvSpPr>
            <p:spPr bwMode="auto">
              <a:xfrm>
                <a:off x="2698750" y="-2414588"/>
                <a:ext cx="26988" cy="38100"/>
              </a:xfrm>
              <a:custGeom>
                <a:avLst/>
                <a:gdLst>
                  <a:gd name="T0" fmla="*/ 59458418 w 7"/>
                  <a:gd name="T1" fmla="*/ 72580502 h 10"/>
                  <a:gd name="T2" fmla="*/ 104050308 w 7"/>
                  <a:gd name="T3" fmla="*/ 14516098 h 10"/>
                  <a:gd name="T4" fmla="*/ 104050308 w 7"/>
                  <a:gd name="T5" fmla="*/ 0 h 10"/>
                  <a:gd name="T6" fmla="*/ 29729209 w 7"/>
                  <a:gd name="T7" fmla="*/ 58064393 h 10"/>
                  <a:gd name="T8" fmla="*/ 29729209 w 7"/>
                  <a:gd name="T9" fmla="*/ 0 h 10"/>
                  <a:gd name="T10" fmla="*/ 0 w 7"/>
                  <a:gd name="T11" fmla="*/ 0 h 10"/>
                  <a:gd name="T12" fmla="*/ 0 w 7"/>
                  <a:gd name="T13" fmla="*/ 145161004 h 10"/>
                  <a:gd name="T14" fmla="*/ 29729209 w 7"/>
                  <a:gd name="T15" fmla="*/ 145161004 h 10"/>
                  <a:gd name="T16" fmla="*/ 29729209 w 7"/>
                  <a:gd name="T17" fmla="*/ 87096597 h 10"/>
                  <a:gd name="T18" fmla="*/ 74321106 w 7"/>
                  <a:gd name="T19" fmla="*/ 145161004 h 10"/>
                  <a:gd name="T20" fmla="*/ 104050308 w 7"/>
                  <a:gd name="T21" fmla="*/ 145161004 h 10"/>
                  <a:gd name="T22" fmla="*/ 59458418 w 7"/>
                  <a:gd name="T23" fmla="*/ 72580502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0"/>
                  <a:gd name="T38" fmla="*/ 7 w 7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8" name="Freeform 231"/>
              <p:cNvSpPr>
                <a:spLocks/>
              </p:cNvSpPr>
              <p:nvPr/>
            </p:nvSpPr>
            <p:spPr bwMode="auto">
              <a:xfrm>
                <a:off x="2762250" y="-2414588"/>
                <a:ext cx="30163" cy="38100"/>
              </a:xfrm>
              <a:custGeom>
                <a:avLst/>
                <a:gdLst>
                  <a:gd name="T0" fmla="*/ 37803761 w 19"/>
                  <a:gd name="T1" fmla="*/ 25201561 h 24"/>
                  <a:gd name="T2" fmla="*/ 12601782 w 19"/>
                  <a:gd name="T3" fmla="*/ 25201561 h 24"/>
                  <a:gd name="T4" fmla="*/ 12601782 w 19"/>
                  <a:gd name="T5" fmla="*/ 0 h 24"/>
                  <a:gd name="T6" fmla="*/ 0 w 19"/>
                  <a:gd name="T7" fmla="*/ 0 h 24"/>
                  <a:gd name="T8" fmla="*/ 0 w 19"/>
                  <a:gd name="T9" fmla="*/ 60483756 h 24"/>
                  <a:gd name="T10" fmla="*/ 12601782 w 19"/>
                  <a:gd name="T11" fmla="*/ 60483756 h 24"/>
                  <a:gd name="T12" fmla="*/ 12601782 w 19"/>
                  <a:gd name="T13" fmla="*/ 30241878 h 24"/>
                  <a:gd name="T14" fmla="*/ 37803761 w 19"/>
                  <a:gd name="T15" fmla="*/ 30241878 h 24"/>
                  <a:gd name="T16" fmla="*/ 37803761 w 19"/>
                  <a:gd name="T17" fmla="*/ 60483756 h 24"/>
                  <a:gd name="T18" fmla="*/ 47884549 w 19"/>
                  <a:gd name="T19" fmla="*/ 60483756 h 24"/>
                  <a:gd name="T20" fmla="*/ 47884549 w 19"/>
                  <a:gd name="T21" fmla="*/ 0 h 24"/>
                  <a:gd name="T22" fmla="*/ 37803761 w 19"/>
                  <a:gd name="T23" fmla="*/ 0 h 24"/>
                  <a:gd name="T24" fmla="*/ 37803761 w 19"/>
                  <a:gd name="T25" fmla="*/ 25201561 h 24"/>
                  <a:gd name="T26" fmla="*/ 37803761 w 19"/>
                  <a:gd name="T27" fmla="*/ 25201561 h 24"/>
                  <a:gd name="T28" fmla="*/ 37803761 w 19"/>
                  <a:gd name="T29" fmla="*/ 25201561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24"/>
                  <a:gd name="T47" fmla="*/ 19 w 19"/>
                  <a:gd name="T48" fmla="*/ 24 h 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9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avLst/>
                <a:gdLst>
                  <a:gd name="T0" fmla="*/ 142436688 w 53"/>
                  <a:gd name="T1" fmla="*/ 1311565227 h 93"/>
                  <a:gd name="T2" fmla="*/ 242139687 w 53"/>
                  <a:gd name="T3" fmla="*/ 1311565227 h 93"/>
                  <a:gd name="T4" fmla="*/ 242139687 w 53"/>
                  <a:gd name="T5" fmla="*/ 1297463794 h 93"/>
                  <a:gd name="T6" fmla="*/ 270626317 w 53"/>
                  <a:gd name="T7" fmla="*/ 380776377 h 93"/>
                  <a:gd name="T8" fmla="*/ 341842745 w 53"/>
                  <a:gd name="T9" fmla="*/ 380776377 h 93"/>
                  <a:gd name="T10" fmla="*/ 313356173 w 53"/>
                  <a:gd name="T11" fmla="*/ 1311565227 h 93"/>
                  <a:gd name="T12" fmla="*/ 441549517 w 53"/>
                  <a:gd name="T13" fmla="*/ 1311565227 h 93"/>
                  <a:gd name="T14" fmla="*/ 441549517 w 53"/>
                  <a:gd name="T15" fmla="*/ 1297463794 h 93"/>
                  <a:gd name="T16" fmla="*/ 398819661 w 53"/>
                  <a:gd name="T17" fmla="*/ 380776377 h 93"/>
                  <a:gd name="T18" fmla="*/ 470036088 w 53"/>
                  <a:gd name="T19" fmla="*/ 380776377 h 93"/>
                  <a:gd name="T20" fmla="*/ 498522777 w 53"/>
                  <a:gd name="T21" fmla="*/ 1311565227 h 93"/>
                  <a:gd name="T22" fmla="*/ 583982490 w 53"/>
                  <a:gd name="T23" fmla="*/ 1311565227 h 93"/>
                  <a:gd name="T24" fmla="*/ 583982490 w 53"/>
                  <a:gd name="T25" fmla="*/ 1297463794 h 93"/>
                  <a:gd name="T26" fmla="*/ 527009348 w 53"/>
                  <a:gd name="T27" fmla="*/ 380776377 h 93"/>
                  <a:gd name="T28" fmla="*/ 754905691 w 53"/>
                  <a:gd name="T29" fmla="*/ 380776377 h 93"/>
                  <a:gd name="T30" fmla="*/ 754905691 w 53"/>
                  <a:gd name="T31" fmla="*/ 98721330 h 93"/>
                  <a:gd name="T32" fmla="*/ 569739205 w 53"/>
                  <a:gd name="T33" fmla="*/ 98721330 h 93"/>
                  <a:gd name="T34" fmla="*/ 598225776 w 53"/>
                  <a:gd name="T35" fmla="*/ 70514708 h 93"/>
                  <a:gd name="T36" fmla="*/ 569739205 w 53"/>
                  <a:gd name="T37" fmla="*/ 56413260 h 93"/>
                  <a:gd name="T38" fmla="*/ 569739205 w 53"/>
                  <a:gd name="T39" fmla="*/ 14101437 h 93"/>
                  <a:gd name="T40" fmla="*/ 583982490 w 53"/>
                  <a:gd name="T41" fmla="*/ 14101437 h 93"/>
                  <a:gd name="T42" fmla="*/ 583982490 w 53"/>
                  <a:gd name="T43" fmla="*/ 0 h 93"/>
                  <a:gd name="T44" fmla="*/ 583982490 w 53"/>
                  <a:gd name="T45" fmla="*/ 0 h 93"/>
                  <a:gd name="T46" fmla="*/ 142436688 w 53"/>
                  <a:gd name="T47" fmla="*/ 0 h 93"/>
                  <a:gd name="T48" fmla="*/ 142436688 w 53"/>
                  <a:gd name="T49" fmla="*/ 0 h 93"/>
                  <a:gd name="T50" fmla="*/ 156679974 w 53"/>
                  <a:gd name="T51" fmla="*/ 14101437 h 93"/>
                  <a:gd name="T52" fmla="*/ 170923259 w 53"/>
                  <a:gd name="T53" fmla="*/ 14101437 h 93"/>
                  <a:gd name="T54" fmla="*/ 170923259 w 53"/>
                  <a:gd name="T55" fmla="*/ 56413260 h 93"/>
                  <a:gd name="T56" fmla="*/ 142436688 w 53"/>
                  <a:gd name="T57" fmla="*/ 70514708 h 93"/>
                  <a:gd name="T58" fmla="*/ 170923259 w 53"/>
                  <a:gd name="T59" fmla="*/ 98721330 h 93"/>
                  <a:gd name="T60" fmla="*/ 0 w 53"/>
                  <a:gd name="T61" fmla="*/ 98721330 h 93"/>
                  <a:gd name="T62" fmla="*/ 0 w 53"/>
                  <a:gd name="T63" fmla="*/ 380776377 h 93"/>
                  <a:gd name="T64" fmla="*/ 213653116 w 53"/>
                  <a:gd name="T65" fmla="*/ 380776377 h 93"/>
                  <a:gd name="T66" fmla="*/ 142436688 w 53"/>
                  <a:gd name="T67" fmla="*/ 1311565227 h 93"/>
                  <a:gd name="T68" fmla="*/ 142436688 w 53"/>
                  <a:gd name="T69" fmla="*/ 1311565227 h 93"/>
                  <a:gd name="T70" fmla="*/ 14243289 w 53"/>
                  <a:gd name="T71" fmla="*/ 338468321 h 93"/>
                  <a:gd name="T72" fmla="*/ 14243289 w 53"/>
                  <a:gd name="T73" fmla="*/ 126924227 h 93"/>
                  <a:gd name="T74" fmla="*/ 712175834 w 53"/>
                  <a:gd name="T75" fmla="*/ 126924227 h 93"/>
                  <a:gd name="T76" fmla="*/ 712175834 w 53"/>
                  <a:gd name="T77" fmla="*/ 338468321 h 93"/>
                  <a:gd name="T78" fmla="*/ 14243289 w 53"/>
                  <a:gd name="T79" fmla="*/ 338468321 h 93"/>
                  <a:gd name="T80" fmla="*/ 14243289 w 53"/>
                  <a:gd name="T81" fmla="*/ 338468321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93"/>
                  <a:gd name="T125" fmla="*/ 53 w 53"/>
                  <a:gd name="T126" fmla="*/ 93 h 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0" name="Freeform 233"/>
              <p:cNvSpPr>
                <a:spLocks/>
              </p:cNvSpPr>
              <p:nvPr/>
            </p:nvSpPr>
            <p:spPr bwMode="auto">
              <a:xfrm>
                <a:off x="2638425" y="-2428875"/>
                <a:ext cx="30163" cy="52387"/>
              </a:xfrm>
              <a:custGeom>
                <a:avLst/>
                <a:gdLst>
                  <a:gd name="T0" fmla="*/ 56864783 w 8"/>
                  <a:gd name="T1" fmla="*/ 112014630 h 14"/>
                  <a:gd name="T2" fmla="*/ 0 w 8"/>
                  <a:gd name="T3" fmla="*/ 70011494 h 14"/>
                  <a:gd name="T4" fmla="*/ 14214311 w 8"/>
                  <a:gd name="T5" fmla="*/ 84013787 h 14"/>
                  <a:gd name="T6" fmla="*/ 28432392 w 8"/>
                  <a:gd name="T7" fmla="*/ 98016080 h 14"/>
                  <a:gd name="T8" fmla="*/ 28432392 w 8"/>
                  <a:gd name="T9" fmla="*/ 126016953 h 14"/>
                  <a:gd name="T10" fmla="*/ 28432392 w 8"/>
                  <a:gd name="T11" fmla="*/ 126016953 h 14"/>
                  <a:gd name="T12" fmla="*/ 14214311 w 8"/>
                  <a:gd name="T13" fmla="*/ 140019246 h 14"/>
                  <a:gd name="T14" fmla="*/ 0 w 8"/>
                  <a:gd name="T15" fmla="*/ 154021538 h 14"/>
                  <a:gd name="T16" fmla="*/ 71079105 w 8"/>
                  <a:gd name="T17" fmla="*/ 140019246 h 14"/>
                  <a:gd name="T18" fmla="*/ 56864783 w 8"/>
                  <a:gd name="T19" fmla="*/ 11201463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4"/>
                  <a:gd name="T32" fmla="*/ 8 w 8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1" name="Freeform 234"/>
              <p:cNvSpPr>
                <a:spLocks/>
              </p:cNvSpPr>
              <p:nvPr/>
            </p:nvSpPr>
            <p:spPr bwMode="auto">
              <a:xfrm>
                <a:off x="2676525" y="-2497138"/>
                <a:ext cx="74613" cy="3175"/>
              </a:xfrm>
              <a:custGeom>
                <a:avLst/>
                <a:gdLst>
                  <a:gd name="T0" fmla="*/ 278354999 w 20"/>
                  <a:gd name="T1" fmla="*/ 0 h 1"/>
                  <a:gd name="T2" fmla="*/ 139179365 w 20"/>
                  <a:gd name="T3" fmla="*/ 0 h 1"/>
                  <a:gd name="T4" fmla="*/ 0 w 20"/>
                  <a:gd name="T5" fmla="*/ 0 h 1"/>
                  <a:gd name="T6" fmla="*/ 0 w 20"/>
                  <a:gd name="T7" fmla="*/ 10080623 h 1"/>
                  <a:gd name="T8" fmla="*/ 0 w 20"/>
                  <a:gd name="T9" fmla="*/ 10080623 h 1"/>
                  <a:gd name="T10" fmla="*/ 0 w 20"/>
                  <a:gd name="T11" fmla="*/ 10080623 h 1"/>
                  <a:gd name="T12" fmla="*/ 0 w 20"/>
                  <a:gd name="T13" fmla="*/ 10080623 h 1"/>
                  <a:gd name="T14" fmla="*/ 0 w 20"/>
                  <a:gd name="T15" fmla="*/ 10080623 h 1"/>
                  <a:gd name="T16" fmla="*/ 0 w 20"/>
                  <a:gd name="T17" fmla="*/ 10080623 h 1"/>
                  <a:gd name="T18" fmla="*/ 0 w 20"/>
                  <a:gd name="T19" fmla="*/ 10080623 h 1"/>
                  <a:gd name="T20" fmla="*/ 139179365 w 20"/>
                  <a:gd name="T21" fmla="*/ 10080623 h 1"/>
                  <a:gd name="T22" fmla="*/ 278354999 w 20"/>
                  <a:gd name="T23" fmla="*/ 10080623 h 1"/>
                  <a:gd name="T24" fmla="*/ 278354999 w 20"/>
                  <a:gd name="T25" fmla="*/ 10080623 h 1"/>
                  <a:gd name="T26" fmla="*/ 278354999 w 20"/>
                  <a:gd name="T27" fmla="*/ 10080623 h 1"/>
                  <a:gd name="T28" fmla="*/ 278354999 w 20"/>
                  <a:gd name="T29" fmla="*/ 10080623 h 1"/>
                  <a:gd name="T30" fmla="*/ 278354999 w 20"/>
                  <a:gd name="T31" fmla="*/ 10080623 h 1"/>
                  <a:gd name="T32" fmla="*/ 278354999 w 20"/>
                  <a:gd name="T33" fmla="*/ 10080623 h 1"/>
                  <a:gd name="T34" fmla="*/ 278354999 w 20"/>
                  <a:gd name="T35" fmla="*/ 10080623 h 1"/>
                  <a:gd name="T36" fmla="*/ 278354999 w 20"/>
                  <a:gd name="T37" fmla="*/ 0 h 1"/>
                  <a:gd name="T38" fmla="*/ 278354999 w 20"/>
                  <a:gd name="T39" fmla="*/ 0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1"/>
                  <a:gd name="T62" fmla="*/ 20 w 20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2" name="Freeform 235"/>
              <p:cNvSpPr>
                <a:spLocks/>
              </p:cNvSpPr>
              <p:nvPr/>
            </p:nvSpPr>
            <p:spPr bwMode="auto">
              <a:xfrm>
                <a:off x="2709863" y="-2587625"/>
                <a:ext cx="11113" cy="11112"/>
              </a:xfrm>
              <a:custGeom>
                <a:avLst/>
                <a:gdLst>
                  <a:gd name="T0" fmla="*/ 41166258 w 3"/>
                  <a:gd name="T1" fmla="*/ 27439231 h 3"/>
                  <a:gd name="T2" fmla="*/ 13720850 w 3"/>
                  <a:gd name="T3" fmla="*/ 0 h 3"/>
                  <a:gd name="T4" fmla="*/ 0 w 3"/>
                  <a:gd name="T5" fmla="*/ 13719615 h 3"/>
                  <a:gd name="T6" fmla="*/ 0 w 3"/>
                  <a:gd name="T7" fmla="*/ 27439231 h 3"/>
                  <a:gd name="T8" fmla="*/ 13720850 w 3"/>
                  <a:gd name="T9" fmla="*/ 41158849 h 3"/>
                  <a:gd name="T10" fmla="*/ 41166258 w 3"/>
                  <a:gd name="T11" fmla="*/ 2743923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3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4" name="Freeform 237"/>
              <p:cNvSpPr>
                <a:spLocks/>
              </p:cNvSpPr>
              <p:nvPr/>
            </p:nvSpPr>
            <p:spPr bwMode="auto">
              <a:xfrm>
                <a:off x="2747963" y="-2535238"/>
                <a:ext cx="3175" cy="4762"/>
              </a:xfrm>
              <a:custGeom>
                <a:avLst/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10080623 w 1"/>
                  <a:gd name="T5" fmla="*/ 0 h 1"/>
                  <a:gd name="T6" fmla="*/ 10080623 w 1"/>
                  <a:gd name="T7" fmla="*/ 0 h 1"/>
                  <a:gd name="T8" fmla="*/ 0 w 1"/>
                  <a:gd name="T9" fmla="*/ 0 h 1"/>
                  <a:gd name="T10" fmla="*/ 10080623 w 1"/>
                  <a:gd name="T11" fmla="*/ 22676642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5" name="Freeform 238"/>
              <p:cNvSpPr>
                <a:spLocks/>
              </p:cNvSpPr>
              <p:nvPr/>
            </p:nvSpPr>
            <p:spPr bwMode="auto">
              <a:xfrm>
                <a:off x="2736850" y="-2530475"/>
                <a:ext cx="11113" cy="7937"/>
              </a:xfrm>
              <a:custGeom>
                <a:avLst/>
                <a:gdLst>
                  <a:gd name="T0" fmla="*/ 0 w 3"/>
                  <a:gd name="T1" fmla="*/ 15750973 h 2"/>
                  <a:gd name="T2" fmla="*/ 27445404 w 3"/>
                  <a:gd name="T3" fmla="*/ 31497977 h 2"/>
                  <a:gd name="T4" fmla="*/ 41166258 w 3"/>
                  <a:gd name="T5" fmla="*/ 15750973 h 2"/>
                  <a:gd name="T6" fmla="*/ 27445404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6" name="Freeform 239"/>
              <p:cNvSpPr>
                <a:spLocks/>
              </p:cNvSpPr>
              <p:nvPr/>
            </p:nvSpPr>
            <p:spPr bwMode="auto">
              <a:xfrm>
                <a:off x="2743200" y="-2546350"/>
                <a:ext cx="4763" cy="1111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3719615 h 3"/>
                  <a:gd name="T6" fmla="*/ 0 w 1"/>
                  <a:gd name="T7" fmla="*/ 41158849 h 3"/>
                  <a:gd name="T8" fmla="*/ 0 w 1"/>
                  <a:gd name="T9" fmla="*/ 27439231 h 3"/>
                  <a:gd name="T10" fmla="*/ 22686167 w 1"/>
                  <a:gd name="T11" fmla="*/ 13719615 h 3"/>
                  <a:gd name="T12" fmla="*/ 22686167 w 1"/>
                  <a:gd name="T13" fmla="*/ 13719615 h 3"/>
                  <a:gd name="T14" fmla="*/ 22686167 w 1"/>
                  <a:gd name="T15" fmla="*/ 13719615 h 3"/>
                  <a:gd name="T16" fmla="*/ 0 w 1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7" name="Freeform 240"/>
              <p:cNvSpPr>
                <a:spLocks/>
              </p:cNvSpPr>
              <p:nvPr/>
            </p:nvSpPr>
            <p:spPr bwMode="auto">
              <a:xfrm>
                <a:off x="2732088" y="-2535238"/>
                <a:ext cx="11113" cy="4762"/>
              </a:xfrm>
              <a:custGeom>
                <a:avLst/>
                <a:gdLst>
                  <a:gd name="T0" fmla="*/ 0 w 3"/>
                  <a:gd name="T1" fmla="*/ 0 h 1"/>
                  <a:gd name="T2" fmla="*/ 13720850 w 3"/>
                  <a:gd name="T3" fmla="*/ 22676642 h 1"/>
                  <a:gd name="T4" fmla="*/ 13720850 w 3"/>
                  <a:gd name="T5" fmla="*/ 22676642 h 1"/>
                  <a:gd name="T6" fmla="*/ 41166258 w 3"/>
                  <a:gd name="T7" fmla="*/ 0 h 1"/>
                  <a:gd name="T8" fmla="*/ 41166258 w 3"/>
                  <a:gd name="T9" fmla="*/ 0 h 1"/>
                  <a:gd name="T10" fmla="*/ 1372085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8" name="Freeform 241"/>
              <p:cNvSpPr>
                <a:spLocks/>
              </p:cNvSpPr>
              <p:nvPr/>
            </p:nvSpPr>
            <p:spPr bwMode="auto">
              <a:xfrm>
                <a:off x="2732088" y="-2530475"/>
                <a:ext cx="11113" cy="11112"/>
              </a:xfrm>
              <a:custGeom>
                <a:avLst/>
                <a:gdLst>
                  <a:gd name="T0" fmla="*/ 0 w 3"/>
                  <a:gd name="T1" fmla="*/ 27439231 h 3"/>
                  <a:gd name="T2" fmla="*/ 27445404 w 3"/>
                  <a:gd name="T3" fmla="*/ 27439231 h 3"/>
                  <a:gd name="T4" fmla="*/ 13720850 w 3"/>
                  <a:gd name="T5" fmla="*/ 41158849 h 3"/>
                  <a:gd name="T6" fmla="*/ 13720850 w 3"/>
                  <a:gd name="T7" fmla="*/ 41158849 h 3"/>
                  <a:gd name="T8" fmla="*/ 41166258 w 3"/>
                  <a:gd name="T9" fmla="*/ 27439231 h 3"/>
                  <a:gd name="T10" fmla="*/ 13720850 w 3"/>
                  <a:gd name="T11" fmla="*/ 0 h 3"/>
                  <a:gd name="T12" fmla="*/ 0 w 3"/>
                  <a:gd name="T13" fmla="*/ 13719615 h 3"/>
                  <a:gd name="T14" fmla="*/ 0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9" name="Freeform 242"/>
              <p:cNvSpPr>
                <a:spLocks/>
              </p:cNvSpPr>
              <p:nvPr/>
            </p:nvSpPr>
            <p:spPr bwMode="auto">
              <a:xfrm>
                <a:off x="2720975" y="-2516188"/>
                <a:ext cx="22225" cy="7937"/>
              </a:xfrm>
              <a:custGeom>
                <a:avLst/>
                <a:gdLst>
                  <a:gd name="T0" fmla="*/ 0 w 6"/>
                  <a:gd name="T1" fmla="*/ 31497977 h 2"/>
                  <a:gd name="T2" fmla="*/ 13720233 w 6"/>
                  <a:gd name="T3" fmla="*/ 31497977 h 2"/>
                  <a:gd name="T4" fmla="*/ 13720233 w 6"/>
                  <a:gd name="T5" fmla="*/ 31497977 h 2"/>
                  <a:gd name="T6" fmla="*/ 27440465 w 6"/>
                  <a:gd name="T7" fmla="*/ 31497977 h 2"/>
                  <a:gd name="T8" fmla="*/ 68604878 w 6"/>
                  <a:gd name="T9" fmla="*/ 15750973 h 2"/>
                  <a:gd name="T10" fmla="*/ 82325107 w 6"/>
                  <a:gd name="T11" fmla="*/ 0 h 2"/>
                  <a:gd name="T12" fmla="*/ 68604878 w 6"/>
                  <a:gd name="T13" fmla="*/ 0 h 2"/>
                  <a:gd name="T14" fmla="*/ 13720233 w 6"/>
                  <a:gd name="T15" fmla="*/ 15750973 h 2"/>
                  <a:gd name="T16" fmla="*/ 0 w 6"/>
                  <a:gd name="T17" fmla="*/ 31497977 h 2"/>
                  <a:gd name="T18" fmla="*/ 0 w 6"/>
                  <a:gd name="T19" fmla="*/ 3149797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0" name="Freeform 243"/>
              <p:cNvSpPr>
                <a:spLocks/>
              </p:cNvSpPr>
              <p:nvPr/>
            </p:nvSpPr>
            <p:spPr bwMode="auto">
              <a:xfrm>
                <a:off x="2736850" y="-2519363"/>
                <a:ext cx="11113" cy="3175"/>
              </a:xfrm>
              <a:custGeom>
                <a:avLst/>
                <a:gdLst>
                  <a:gd name="T0" fmla="*/ 41166258 w 3"/>
                  <a:gd name="T1" fmla="*/ 10080623 h 1"/>
                  <a:gd name="T2" fmla="*/ 27445404 w 3"/>
                  <a:gd name="T3" fmla="*/ 0 h 1"/>
                  <a:gd name="T4" fmla="*/ 0 w 3"/>
                  <a:gd name="T5" fmla="*/ 10080623 h 1"/>
                  <a:gd name="T6" fmla="*/ 13720850 w 3"/>
                  <a:gd name="T7" fmla="*/ 10080623 h 1"/>
                  <a:gd name="T8" fmla="*/ 13720850 w 3"/>
                  <a:gd name="T9" fmla="*/ 10080623 h 1"/>
                  <a:gd name="T10" fmla="*/ 27445404 w 3"/>
                  <a:gd name="T11" fmla="*/ 10080623 h 1"/>
                  <a:gd name="T12" fmla="*/ 41166258 w 3"/>
                  <a:gd name="T13" fmla="*/ 10080623 h 1"/>
                  <a:gd name="T14" fmla="*/ 41166258 w 3"/>
                  <a:gd name="T15" fmla="*/ 10080623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1" name="Freeform 244"/>
              <p:cNvSpPr>
                <a:spLocks/>
              </p:cNvSpPr>
              <p:nvPr/>
            </p:nvSpPr>
            <p:spPr bwMode="auto">
              <a:xfrm>
                <a:off x="2747963" y="-2522538"/>
                <a:ext cx="3175" cy="3175"/>
              </a:xfrm>
              <a:custGeom>
                <a:avLst/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0080623 w 1"/>
                  <a:gd name="T9" fmla="*/ 10080623 h 1"/>
                  <a:gd name="T10" fmla="*/ 10080623 w 1"/>
                  <a:gd name="T11" fmla="*/ 0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2" name="Freeform 245"/>
              <p:cNvSpPr>
                <a:spLocks/>
              </p:cNvSpPr>
              <p:nvPr/>
            </p:nvSpPr>
            <p:spPr bwMode="auto">
              <a:xfrm>
                <a:off x="2751138" y="-2530475"/>
                <a:ext cx="7938" cy="7937"/>
              </a:xfrm>
              <a:custGeom>
                <a:avLst/>
                <a:gdLst>
                  <a:gd name="T0" fmla="*/ 15752957 w 2"/>
                  <a:gd name="T1" fmla="*/ 31497977 h 2"/>
                  <a:gd name="T2" fmla="*/ 15752957 w 2"/>
                  <a:gd name="T3" fmla="*/ 31497977 h 2"/>
                  <a:gd name="T4" fmla="*/ 31505915 w 2"/>
                  <a:gd name="T5" fmla="*/ 15750973 h 2"/>
                  <a:gd name="T6" fmla="*/ 31505915 w 2"/>
                  <a:gd name="T7" fmla="*/ 15750973 h 2"/>
                  <a:gd name="T8" fmla="*/ 31505915 w 2"/>
                  <a:gd name="T9" fmla="*/ 15750973 h 2"/>
                  <a:gd name="T10" fmla="*/ 15752957 w 2"/>
                  <a:gd name="T11" fmla="*/ 0 h 2"/>
                  <a:gd name="T12" fmla="*/ 15752957 w 2"/>
                  <a:gd name="T13" fmla="*/ 0 h 2"/>
                  <a:gd name="T14" fmla="*/ 0 w 2"/>
                  <a:gd name="T15" fmla="*/ 15750973 h 2"/>
                  <a:gd name="T16" fmla="*/ 15752957 w 2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3" name="Freeform 246"/>
              <p:cNvSpPr>
                <a:spLocks/>
              </p:cNvSpPr>
              <p:nvPr/>
            </p:nvSpPr>
            <p:spPr bwMode="auto">
              <a:xfrm>
                <a:off x="2759075" y="-2535238"/>
                <a:ext cx="11113" cy="12700"/>
              </a:xfrm>
              <a:custGeom>
                <a:avLst/>
                <a:gdLst>
                  <a:gd name="T0" fmla="*/ 13720850 w 3"/>
                  <a:gd name="T1" fmla="*/ 53763333 h 3"/>
                  <a:gd name="T2" fmla="*/ 27445404 w 3"/>
                  <a:gd name="T3" fmla="*/ 35843638 h 3"/>
                  <a:gd name="T4" fmla="*/ 41166258 w 3"/>
                  <a:gd name="T5" fmla="*/ 17919703 h 3"/>
                  <a:gd name="T6" fmla="*/ 41166258 w 3"/>
                  <a:gd name="T7" fmla="*/ 17919703 h 3"/>
                  <a:gd name="T8" fmla="*/ 41166258 w 3"/>
                  <a:gd name="T9" fmla="*/ 17919703 h 3"/>
                  <a:gd name="T10" fmla="*/ 27445404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w 3"/>
                  <a:gd name="T17" fmla="*/ 17919703 h 3"/>
                  <a:gd name="T18" fmla="*/ 13720850 w 3"/>
                  <a:gd name="T19" fmla="*/ 17919703 h 3"/>
                  <a:gd name="T20" fmla="*/ 13720850 w 3"/>
                  <a:gd name="T21" fmla="*/ 35843638 h 3"/>
                  <a:gd name="T22" fmla="*/ 13720850 w 3"/>
                  <a:gd name="T23" fmla="*/ 53763333 h 3"/>
                  <a:gd name="T24" fmla="*/ 13720850 w 3"/>
                  <a:gd name="T25" fmla="*/ 5376333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4" name="Freeform 247"/>
              <p:cNvSpPr>
                <a:spLocks/>
              </p:cNvSpPr>
              <p:nvPr/>
            </p:nvSpPr>
            <p:spPr bwMode="auto">
              <a:xfrm>
                <a:off x="2759075" y="-2552700"/>
                <a:ext cx="11113" cy="11112"/>
              </a:xfrm>
              <a:custGeom>
                <a:avLst/>
                <a:gdLst>
                  <a:gd name="T0" fmla="*/ 41166258 w 3"/>
                  <a:gd name="T1" fmla="*/ 27439231 h 3"/>
                  <a:gd name="T2" fmla="*/ 27445404 w 3"/>
                  <a:gd name="T3" fmla="*/ 0 h 3"/>
                  <a:gd name="T4" fmla="*/ 27445404 w 3"/>
                  <a:gd name="T5" fmla="*/ 0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41166258 w 3"/>
                  <a:gd name="T19" fmla="*/ 2743923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5" name="Freeform 248"/>
              <p:cNvSpPr>
                <a:spLocks/>
              </p:cNvSpPr>
              <p:nvPr/>
            </p:nvSpPr>
            <p:spPr bwMode="auto">
              <a:xfrm>
                <a:off x="2751138" y="-2546350"/>
                <a:ext cx="7938" cy="11112"/>
              </a:xfrm>
              <a:custGeom>
                <a:avLst/>
                <a:gdLst>
                  <a:gd name="T0" fmla="*/ 15752957 w 2"/>
                  <a:gd name="T1" fmla="*/ 0 h 3"/>
                  <a:gd name="T2" fmla="*/ 0 w 2"/>
                  <a:gd name="T3" fmla="*/ 13719615 h 3"/>
                  <a:gd name="T4" fmla="*/ 0 w 2"/>
                  <a:gd name="T5" fmla="*/ 13719615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6" name="Freeform 249"/>
              <p:cNvSpPr>
                <a:spLocks/>
              </p:cNvSpPr>
              <p:nvPr/>
            </p:nvSpPr>
            <p:spPr bwMode="auto">
              <a:xfrm>
                <a:off x="2747963" y="-2552700"/>
                <a:ext cx="3175" cy="11112"/>
              </a:xfrm>
              <a:custGeom>
                <a:avLst/>
                <a:gdLst>
                  <a:gd name="T0" fmla="*/ 10080623 w 1"/>
                  <a:gd name="T1" fmla="*/ 0 h 3"/>
                  <a:gd name="T2" fmla="*/ 10080623 w 1"/>
                  <a:gd name="T3" fmla="*/ 0 h 3"/>
                  <a:gd name="T4" fmla="*/ 0 w 1"/>
                  <a:gd name="T5" fmla="*/ 27439231 h 3"/>
                  <a:gd name="T6" fmla="*/ 0 w 1"/>
                  <a:gd name="T7" fmla="*/ 27439231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41158849 h 3"/>
                  <a:gd name="T14" fmla="*/ 10080623 w 1"/>
                  <a:gd name="T15" fmla="*/ 27439231 h 3"/>
                  <a:gd name="T16" fmla="*/ 10080623 w 1"/>
                  <a:gd name="T17" fmla="*/ 27439231 h 3"/>
                  <a:gd name="T18" fmla="*/ 10080623 w 1"/>
                  <a:gd name="T19" fmla="*/ 27439231 h 3"/>
                  <a:gd name="T20" fmla="*/ 10080623 w 1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3"/>
                  <a:gd name="T35" fmla="*/ 1 w 1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7" name="Freeform 250"/>
              <p:cNvSpPr>
                <a:spLocks/>
              </p:cNvSpPr>
              <p:nvPr/>
            </p:nvSpPr>
            <p:spPr bwMode="auto">
              <a:xfrm>
                <a:off x="2736850" y="-2557463"/>
                <a:ext cx="11113" cy="11112"/>
              </a:xfrm>
              <a:custGeom>
                <a:avLst/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27445404 w 3"/>
                  <a:gd name="T5" fmla="*/ 0 h 3"/>
                  <a:gd name="T6" fmla="*/ 1372085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13719615 h 3"/>
                  <a:gd name="T12" fmla="*/ 27445404 w 3"/>
                  <a:gd name="T13" fmla="*/ 41158849 h 3"/>
                  <a:gd name="T14" fmla="*/ 27445404 w 3"/>
                  <a:gd name="T15" fmla="*/ 41158849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8" name="Freeform 251"/>
              <p:cNvSpPr>
                <a:spLocks/>
              </p:cNvSpPr>
              <p:nvPr/>
            </p:nvSpPr>
            <p:spPr bwMode="auto">
              <a:xfrm>
                <a:off x="2736850" y="-2552700"/>
                <a:ext cx="6350" cy="11112"/>
              </a:xfrm>
              <a:custGeom>
                <a:avLst/>
                <a:gdLst>
                  <a:gd name="T0" fmla="*/ 10080623 w 2"/>
                  <a:gd name="T1" fmla="*/ 0 h 3"/>
                  <a:gd name="T2" fmla="*/ 0 w 2"/>
                  <a:gd name="T3" fmla="*/ 13719615 h 3"/>
                  <a:gd name="T4" fmla="*/ 0 w 2"/>
                  <a:gd name="T5" fmla="*/ 27439231 h 3"/>
                  <a:gd name="T6" fmla="*/ 10080623 w 2"/>
                  <a:gd name="T7" fmla="*/ 41158849 h 3"/>
                  <a:gd name="T8" fmla="*/ 10080623 w 2"/>
                  <a:gd name="T9" fmla="*/ 41158849 h 3"/>
                  <a:gd name="T10" fmla="*/ 10080623 w 2"/>
                  <a:gd name="T11" fmla="*/ 27439231 h 3"/>
                  <a:gd name="T12" fmla="*/ 20161247 w 2"/>
                  <a:gd name="T13" fmla="*/ 27439231 h 3"/>
                  <a:gd name="T14" fmla="*/ 10080623 w 2"/>
                  <a:gd name="T15" fmla="*/ 27439231 h 3"/>
                  <a:gd name="T16" fmla="*/ 10080623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9" name="Freeform 252"/>
              <p:cNvSpPr>
                <a:spLocks/>
              </p:cNvSpPr>
              <p:nvPr/>
            </p:nvSpPr>
            <p:spPr bwMode="auto">
              <a:xfrm>
                <a:off x="2732088" y="-2546350"/>
                <a:ext cx="4763" cy="11112"/>
              </a:xfrm>
              <a:custGeom>
                <a:avLst/>
                <a:gdLst>
                  <a:gd name="T0" fmla="*/ 0 w 1"/>
                  <a:gd name="T1" fmla="*/ 41158849 h 3"/>
                  <a:gd name="T2" fmla="*/ 0 w 1"/>
                  <a:gd name="T3" fmla="*/ 41158849 h 3"/>
                  <a:gd name="T4" fmla="*/ 0 w 1"/>
                  <a:gd name="T5" fmla="*/ 41158849 h 3"/>
                  <a:gd name="T6" fmla="*/ 0 w 1"/>
                  <a:gd name="T7" fmla="*/ 41158849 h 3"/>
                  <a:gd name="T8" fmla="*/ 22686167 w 1"/>
                  <a:gd name="T9" fmla="*/ 13719615 h 3"/>
                  <a:gd name="T10" fmla="*/ 22686167 w 1"/>
                  <a:gd name="T11" fmla="*/ 13719615 h 3"/>
                  <a:gd name="T12" fmla="*/ 0 w 1"/>
                  <a:gd name="T13" fmla="*/ 0 h 3"/>
                  <a:gd name="T14" fmla="*/ 0 w 1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0" name="Freeform 253"/>
              <p:cNvSpPr>
                <a:spLocks/>
              </p:cNvSpPr>
              <p:nvPr/>
            </p:nvSpPr>
            <p:spPr bwMode="auto">
              <a:xfrm>
                <a:off x="2732088" y="-2535238"/>
                <a:ext cx="4763" cy="12700"/>
              </a:xfrm>
              <a:custGeom>
                <a:avLst/>
                <a:gdLst>
                  <a:gd name="T0" fmla="*/ 0 w 1"/>
                  <a:gd name="T1" fmla="*/ 17919703 h 3"/>
                  <a:gd name="T2" fmla="*/ 0 w 1"/>
                  <a:gd name="T3" fmla="*/ 53763333 h 3"/>
                  <a:gd name="T4" fmla="*/ 0 w 1"/>
                  <a:gd name="T5" fmla="*/ 53763333 h 3"/>
                  <a:gd name="T6" fmla="*/ 22686167 w 1"/>
                  <a:gd name="T7" fmla="*/ 35843638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7919703 h 3"/>
                  <a:gd name="T14" fmla="*/ 0 w 1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1" name="Freeform 254"/>
              <p:cNvSpPr>
                <a:spLocks/>
              </p:cNvSpPr>
              <p:nvPr/>
            </p:nvSpPr>
            <p:spPr bwMode="auto">
              <a:xfrm>
                <a:off x="2725738" y="-2522538"/>
                <a:ext cx="6350" cy="3175"/>
              </a:xfrm>
              <a:custGeom>
                <a:avLst/>
                <a:gdLst>
                  <a:gd name="T0" fmla="*/ 0 w 2"/>
                  <a:gd name="T1" fmla="*/ 10080623 h 1"/>
                  <a:gd name="T2" fmla="*/ 20161247 w 2"/>
                  <a:gd name="T3" fmla="*/ 0 h 1"/>
                  <a:gd name="T4" fmla="*/ 20161247 w 2"/>
                  <a:gd name="T5" fmla="*/ 0 h 1"/>
                  <a:gd name="T6" fmla="*/ 10080623 w 2"/>
                  <a:gd name="T7" fmla="*/ 0 h 1"/>
                  <a:gd name="T8" fmla="*/ 0 w 2"/>
                  <a:gd name="T9" fmla="*/ 0 h 1"/>
                  <a:gd name="T10" fmla="*/ 0 w 2"/>
                  <a:gd name="T11" fmla="*/ 10080623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2" name="Freeform 255"/>
              <p:cNvSpPr>
                <a:spLocks/>
              </p:cNvSpPr>
              <p:nvPr/>
            </p:nvSpPr>
            <p:spPr bwMode="auto">
              <a:xfrm>
                <a:off x="2713038" y="-2519363"/>
                <a:ext cx="23813" cy="11112"/>
              </a:xfrm>
              <a:custGeom>
                <a:avLst/>
                <a:gdLst>
                  <a:gd name="T0" fmla="*/ 15752298 w 6"/>
                  <a:gd name="T1" fmla="*/ 41158849 h 3"/>
                  <a:gd name="T2" fmla="*/ 0 w 6"/>
                  <a:gd name="T3" fmla="*/ 41158849 h 3"/>
                  <a:gd name="T4" fmla="*/ 15752298 w 6"/>
                  <a:gd name="T5" fmla="*/ 41158849 h 3"/>
                  <a:gd name="T6" fmla="*/ 94509829 w 6"/>
                  <a:gd name="T7" fmla="*/ 0 h 3"/>
                  <a:gd name="T8" fmla="*/ 94509829 w 6"/>
                  <a:gd name="T9" fmla="*/ 0 h 3"/>
                  <a:gd name="T10" fmla="*/ 94509829 w 6"/>
                  <a:gd name="T11" fmla="*/ 0 h 3"/>
                  <a:gd name="T12" fmla="*/ 15752298 w 6"/>
                  <a:gd name="T13" fmla="*/ 4115884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3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4" name="Freeform 257"/>
              <p:cNvSpPr>
                <a:spLocks/>
              </p:cNvSpPr>
              <p:nvPr/>
            </p:nvSpPr>
            <p:spPr bwMode="auto">
              <a:xfrm>
                <a:off x="2709863" y="-2530475"/>
                <a:ext cx="3175" cy="14287"/>
              </a:xfrm>
              <a:custGeom>
                <a:avLst/>
                <a:gdLst>
                  <a:gd name="T0" fmla="*/ 10080623 w 1"/>
                  <a:gd name="T1" fmla="*/ 51029582 h 4"/>
                  <a:gd name="T2" fmla="*/ 10080623 w 1"/>
                  <a:gd name="T3" fmla="*/ 0 h 4"/>
                  <a:gd name="T4" fmla="*/ 10080623 w 1"/>
                  <a:gd name="T5" fmla="*/ 51029582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5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6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7" name="Freeform 260"/>
              <p:cNvSpPr>
                <a:spLocks/>
              </p:cNvSpPr>
              <p:nvPr/>
            </p:nvSpPr>
            <p:spPr bwMode="auto">
              <a:xfrm>
                <a:off x="2720975" y="-2530475"/>
                <a:ext cx="4763" cy="14287"/>
              </a:xfrm>
              <a:custGeom>
                <a:avLst/>
                <a:gdLst>
                  <a:gd name="T0" fmla="*/ 0 w 1"/>
                  <a:gd name="T1" fmla="*/ 25516577 h 4"/>
                  <a:gd name="T2" fmla="*/ 0 w 1"/>
                  <a:gd name="T3" fmla="*/ 25516577 h 4"/>
                  <a:gd name="T4" fmla="*/ 0 w 1"/>
                  <a:gd name="T5" fmla="*/ 51029582 h 4"/>
                  <a:gd name="T6" fmla="*/ 0 w 1"/>
                  <a:gd name="T7" fmla="*/ 51029582 h 4"/>
                  <a:gd name="T8" fmla="*/ 0 w 1"/>
                  <a:gd name="T9" fmla="*/ 38271297 h 4"/>
                  <a:gd name="T10" fmla="*/ 22686167 w 1"/>
                  <a:gd name="T11" fmla="*/ 38271297 h 4"/>
                  <a:gd name="T12" fmla="*/ 22686167 w 1"/>
                  <a:gd name="T13" fmla="*/ 0 h 4"/>
                  <a:gd name="T14" fmla="*/ 22686167 w 1"/>
                  <a:gd name="T15" fmla="*/ 0 h 4"/>
                  <a:gd name="T16" fmla="*/ 22686167 w 1"/>
                  <a:gd name="T17" fmla="*/ 0 h 4"/>
                  <a:gd name="T18" fmla="*/ 0 w 1"/>
                  <a:gd name="T19" fmla="*/ 2551657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8" name="Freeform 261"/>
              <p:cNvSpPr>
                <a:spLocks/>
              </p:cNvSpPr>
              <p:nvPr/>
            </p:nvSpPr>
            <p:spPr bwMode="auto">
              <a:xfrm>
                <a:off x="2701925" y="-2530475"/>
                <a:ext cx="7938" cy="14287"/>
              </a:xfrm>
              <a:custGeom>
                <a:avLst/>
                <a:gdLst>
                  <a:gd name="T0" fmla="*/ 15752957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5752957 w 2"/>
                  <a:gd name="T7" fmla="*/ 38271297 h 4"/>
                  <a:gd name="T8" fmla="*/ 31505915 w 2"/>
                  <a:gd name="T9" fmla="*/ 51029582 h 4"/>
                  <a:gd name="T10" fmla="*/ 31505915 w 2"/>
                  <a:gd name="T11" fmla="*/ 51029582 h 4"/>
                  <a:gd name="T12" fmla="*/ 31505915 w 2"/>
                  <a:gd name="T13" fmla="*/ 38271297 h 4"/>
                  <a:gd name="T14" fmla="*/ 15752957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9" name="Freeform 262"/>
              <p:cNvSpPr>
                <a:spLocks/>
              </p:cNvSpPr>
              <p:nvPr/>
            </p:nvSpPr>
            <p:spPr bwMode="auto">
              <a:xfrm>
                <a:off x="2690813" y="-2519363"/>
                <a:ext cx="19050" cy="11112"/>
              </a:xfrm>
              <a:custGeom>
                <a:avLst/>
                <a:gdLst>
                  <a:gd name="T0" fmla="*/ 0 w 5"/>
                  <a:gd name="T1" fmla="*/ 0 h 3"/>
                  <a:gd name="T2" fmla="*/ 14516098 w 5"/>
                  <a:gd name="T3" fmla="*/ 0 h 3"/>
                  <a:gd name="T4" fmla="*/ 58064393 w 5"/>
                  <a:gd name="T5" fmla="*/ 41158849 h 3"/>
                  <a:gd name="T6" fmla="*/ 72580502 w 5"/>
                  <a:gd name="T7" fmla="*/ 41158849 h 3"/>
                  <a:gd name="T8" fmla="*/ 72580502 w 5"/>
                  <a:gd name="T9" fmla="*/ 41158849 h 3"/>
                  <a:gd name="T10" fmla="*/ 14516098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0" name="Freeform 263"/>
              <p:cNvSpPr>
                <a:spLocks/>
              </p:cNvSpPr>
              <p:nvPr/>
            </p:nvSpPr>
            <p:spPr bwMode="auto">
              <a:xfrm>
                <a:off x="2687638" y="-2519363"/>
                <a:ext cx="3175" cy="3175"/>
              </a:xfrm>
              <a:custGeom>
                <a:avLst/>
                <a:gdLst>
                  <a:gd name="T0" fmla="*/ 0 w 1"/>
                  <a:gd name="T1" fmla="*/ 10080623 h 1"/>
                  <a:gd name="T2" fmla="*/ 10080623 w 1"/>
                  <a:gd name="T3" fmla="*/ 10080623 h 1"/>
                  <a:gd name="T4" fmla="*/ 10080623 w 1"/>
                  <a:gd name="T5" fmla="*/ 10080623 h 1"/>
                  <a:gd name="T6" fmla="*/ 0 w 1"/>
                  <a:gd name="T7" fmla="*/ 0 h 1"/>
                  <a:gd name="T8" fmla="*/ 0 w 1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1" name="Freeform 264"/>
              <p:cNvSpPr>
                <a:spLocks/>
              </p:cNvSpPr>
              <p:nvPr/>
            </p:nvSpPr>
            <p:spPr bwMode="auto">
              <a:xfrm>
                <a:off x="2679700" y="-2530475"/>
                <a:ext cx="11113" cy="11112"/>
              </a:xfrm>
              <a:custGeom>
                <a:avLst/>
                <a:gdLst>
                  <a:gd name="T0" fmla="*/ 41166258 w 3"/>
                  <a:gd name="T1" fmla="*/ 13719615 h 3"/>
                  <a:gd name="T2" fmla="*/ 27445404 w 3"/>
                  <a:gd name="T3" fmla="*/ 0 h 3"/>
                  <a:gd name="T4" fmla="*/ 0 w 3"/>
                  <a:gd name="T5" fmla="*/ 27439231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13720850 w 3"/>
                  <a:gd name="T11" fmla="*/ 27439231 h 3"/>
                  <a:gd name="T12" fmla="*/ 41166258 w 3"/>
                  <a:gd name="T13" fmla="*/ 27439231 h 3"/>
                  <a:gd name="T14" fmla="*/ 41166258 w 3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2" name="Freeform 265"/>
              <p:cNvSpPr>
                <a:spLocks/>
              </p:cNvSpPr>
              <p:nvPr/>
            </p:nvSpPr>
            <p:spPr bwMode="auto">
              <a:xfrm>
                <a:off x="2676525" y="-2530475"/>
                <a:ext cx="11113" cy="7937"/>
              </a:xfrm>
              <a:custGeom>
                <a:avLst/>
                <a:gdLst>
                  <a:gd name="T0" fmla="*/ 0 w 3"/>
                  <a:gd name="T1" fmla="*/ 15750973 h 2"/>
                  <a:gd name="T2" fmla="*/ 13720850 w 3"/>
                  <a:gd name="T3" fmla="*/ 31497977 h 2"/>
                  <a:gd name="T4" fmla="*/ 41166258 w 3"/>
                  <a:gd name="T5" fmla="*/ 15750973 h 2"/>
                  <a:gd name="T6" fmla="*/ 13720850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3" name="Freeform 266"/>
              <p:cNvSpPr>
                <a:spLocks/>
              </p:cNvSpPr>
              <p:nvPr/>
            </p:nvSpPr>
            <p:spPr bwMode="auto">
              <a:xfrm>
                <a:off x="2679700" y="-2535238"/>
                <a:ext cx="11113" cy="4762"/>
              </a:xfrm>
              <a:custGeom>
                <a:avLst/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27445404 w 3"/>
                  <a:gd name="T9" fmla="*/ 22676642 h 1"/>
                  <a:gd name="T10" fmla="*/ 41166258 w 3"/>
                  <a:gd name="T11" fmla="*/ 0 h 1"/>
                  <a:gd name="T12" fmla="*/ 27445404 w 3"/>
                  <a:gd name="T13" fmla="*/ 0 h 1"/>
                  <a:gd name="T14" fmla="*/ 27445404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4" name="Freeform 267"/>
              <p:cNvSpPr>
                <a:spLocks/>
              </p:cNvSpPr>
              <p:nvPr/>
            </p:nvSpPr>
            <p:spPr bwMode="auto">
              <a:xfrm>
                <a:off x="2676525" y="-2546350"/>
                <a:ext cx="11113" cy="11112"/>
              </a:xfrm>
              <a:custGeom>
                <a:avLst/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0 w 3"/>
                  <a:gd name="T7" fmla="*/ 13719615 h 3"/>
                  <a:gd name="T8" fmla="*/ 13720850 w 3"/>
                  <a:gd name="T9" fmla="*/ 27439231 h 3"/>
                  <a:gd name="T10" fmla="*/ 13720850 w 3"/>
                  <a:gd name="T11" fmla="*/ 41158849 h 3"/>
                  <a:gd name="T12" fmla="*/ 41166258 w 3"/>
                  <a:gd name="T13" fmla="*/ 13719615 h 3"/>
                  <a:gd name="T14" fmla="*/ 13720850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5" name="Freeform 268"/>
              <p:cNvSpPr>
                <a:spLocks/>
              </p:cNvSpPr>
              <p:nvPr/>
            </p:nvSpPr>
            <p:spPr bwMode="auto">
              <a:xfrm>
                <a:off x="2668588" y="-2535238"/>
                <a:ext cx="11113" cy="4762"/>
              </a:xfrm>
              <a:custGeom>
                <a:avLst/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41166258 w 3"/>
                  <a:gd name="T9" fmla="*/ 0 h 1"/>
                  <a:gd name="T10" fmla="*/ 27445404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6" name="Freeform 269"/>
              <p:cNvSpPr>
                <a:spLocks/>
              </p:cNvSpPr>
              <p:nvPr/>
            </p:nvSpPr>
            <p:spPr bwMode="auto">
              <a:xfrm>
                <a:off x="2665413" y="-2530475"/>
                <a:ext cx="11113" cy="7937"/>
              </a:xfrm>
              <a:custGeom>
                <a:avLst/>
                <a:gdLst>
                  <a:gd name="T0" fmla="*/ 13720850 w 3"/>
                  <a:gd name="T1" fmla="*/ 0 h 2"/>
                  <a:gd name="T2" fmla="*/ 0 w 3"/>
                  <a:gd name="T3" fmla="*/ 15750973 h 2"/>
                  <a:gd name="T4" fmla="*/ 0 w 3"/>
                  <a:gd name="T5" fmla="*/ 15750973 h 2"/>
                  <a:gd name="T6" fmla="*/ 0 w 3"/>
                  <a:gd name="T7" fmla="*/ 15750973 h 2"/>
                  <a:gd name="T8" fmla="*/ 13720850 w 3"/>
                  <a:gd name="T9" fmla="*/ 31497977 h 2"/>
                  <a:gd name="T10" fmla="*/ 13720850 w 3"/>
                  <a:gd name="T11" fmla="*/ 31497977 h 2"/>
                  <a:gd name="T12" fmla="*/ 27445404 w 3"/>
                  <a:gd name="T13" fmla="*/ 31497977 h 2"/>
                  <a:gd name="T14" fmla="*/ 41166258 w 3"/>
                  <a:gd name="T15" fmla="*/ 15750973 h 2"/>
                  <a:gd name="T16" fmla="*/ 13720850 w 3"/>
                  <a:gd name="T17" fmla="*/ 0 h 2"/>
                  <a:gd name="T18" fmla="*/ 13720850 w 3"/>
                  <a:gd name="T19" fmla="*/ 0 h 2"/>
                  <a:gd name="T20" fmla="*/ 13720850 w 3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7" name="Freeform 270"/>
              <p:cNvSpPr>
                <a:spLocks/>
              </p:cNvSpPr>
              <p:nvPr/>
            </p:nvSpPr>
            <p:spPr bwMode="auto">
              <a:xfrm>
                <a:off x="2668588" y="-2522538"/>
                <a:ext cx="11113" cy="3175"/>
              </a:xfrm>
              <a:custGeom>
                <a:avLst/>
                <a:gdLst>
                  <a:gd name="T0" fmla="*/ 41166258 w 3"/>
                  <a:gd name="T1" fmla="*/ 0 h 1"/>
                  <a:gd name="T2" fmla="*/ 41166258 w 3"/>
                  <a:gd name="T3" fmla="*/ 0 h 1"/>
                  <a:gd name="T4" fmla="*/ 27445404 w 3"/>
                  <a:gd name="T5" fmla="*/ 0 h 1"/>
                  <a:gd name="T6" fmla="*/ 0 w 3"/>
                  <a:gd name="T7" fmla="*/ 0 h 1"/>
                  <a:gd name="T8" fmla="*/ 27445404 w 3"/>
                  <a:gd name="T9" fmla="*/ 10080623 h 1"/>
                  <a:gd name="T10" fmla="*/ 41166258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8" name="Freeform 271"/>
              <p:cNvSpPr>
                <a:spLocks/>
              </p:cNvSpPr>
              <p:nvPr/>
            </p:nvSpPr>
            <p:spPr bwMode="auto">
              <a:xfrm>
                <a:off x="2679700" y="-2519363"/>
                <a:ext cx="7938" cy="3175"/>
              </a:xfrm>
              <a:custGeom>
                <a:avLst/>
                <a:gdLst>
                  <a:gd name="T0" fmla="*/ 15752957 w 2"/>
                  <a:gd name="T1" fmla="*/ 10080623 h 1"/>
                  <a:gd name="T2" fmla="*/ 31505915 w 2"/>
                  <a:gd name="T3" fmla="*/ 10080623 h 1"/>
                  <a:gd name="T4" fmla="*/ 15752957 w 2"/>
                  <a:gd name="T5" fmla="*/ 0 h 1"/>
                  <a:gd name="T6" fmla="*/ 0 w 2"/>
                  <a:gd name="T7" fmla="*/ 10080623 h 1"/>
                  <a:gd name="T8" fmla="*/ 15752957 w 2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9" name="Freeform 272"/>
              <p:cNvSpPr>
                <a:spLocks/>
              </p:cNvSpPr>
              <p:nvPr/>
            </p:nvSpPr>
            <p:spPr bwMode="auto">
              <a:xfrm>
                <a:off x="2679700" y="-2516188"/>
                <a:ext cx="22225" cy="7937"/>
              </a:xfrm>
              <a:custGeom>
                <a:avLst/>
                <a:gdLst>
                  <a:gd name="T0" fmla="*/ 68604878 w 6"/>
                  <a:gd name="T1" fmla="*/ 31497977 h 2"/>
                  <a:gd name="T2" fmla="*/ 82325107 w 6"/>
                  <a:gd name="T3" fmla="*/ 31497977 h 2"/>
                  <a:gd name="T4" fmla="*/ 82325107 w 6"/>
                  <a:gd name="T5" fmla="*/ 31497977 h 2"/>
                  <a:gd name="T6" fmla="*/ 82325107 w 6"/>
                  <a:gd name="T7" fmla="*/ 15750973 h 2"/>
                  <a:gd name="T8" fmla="*/ 13720233 w 6"/>
                  <a:gd name="T9" fmla="*/ 0 h 2"/>
                  <a:gd name="T10" fmla="*/ 0 w 6"/>
                  <a:gd name="T11" fmla="*/ 0 h 2"/>
                  <a:gd name="T12" fmla="*/ 13720233 w 6"/>
                  <a:gd name="T13" fmla="*/ 15750973 h 2"/>
                  <a:gd name="T14" fmla="*/ 54884635 w 6"/>
                  <a:gd name="T15" fmla="*/ 31497977 h 2"/>
                  <a:gd name="T16" fmla="*/ 68604878 w 6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0" name="Freeform 273"/>
              <p:cNvSpPr>
                <a:spLocks/>
              </p:cNvSpPr>
              <p:nvPr/>
            </p:nvSpPr>
            <p:spPr bwMode="auto">
              <a:xfrm>
                <a:off x="2690813" y="-2522538"/>
                <a:ext cx="7938" cy="3175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31505915 w 2"/>
                  <a:gd name="T5" fmla="*/ 10080623 h 1"/>
                  <a:gd name="T6" fmla="*/ 31505915 w 2"/>
                  <a:gd name="T7" fmla="*/ 0 h 1"/>
                  <a:gd name="T8" fmla="*/ 15752957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1" name="Freeform 274"/>
              <p:cNvSpPr>
                <a:spLocks/>
              </p:cNvSpPr>
              <p:nvPr/>
            </p:nvSpPr>
            <p:spPr bwMode="auto">
              <a:xfrm>
                <a:off x="2687638" y="-2535238"/>
                <a:ext cx="11113" cy="12700"/>
              </a:xfrm>
              <a:custGeom>
                <a:avLst/>
                <a:gdLst>
                  <a:gd name="T0" fmla="*/ 27445404 w 3"/>
                  <a:gd name="T1" fmla="*/ 0 h 3"/>
                  <a:gd name="T2" fmla="*/ 0 w 3"/>
                  <a:gd name="T3" fmla="*/ 35843638 h 3"/>
                  <a:gd name="T4" fmla="*/ 13720850 w 3"/>
                  <a:gd name="T5" fmla="*/ 53763333 h 3"/>
                  <a:gd name="T6" fmla="*/ 27445404 w 3"/>
                  <a:gd name="T7" fmla="*/ 53763333 h 3"/>
                  <a:gd name="T8" fmla="*/ 41166258 w 3"/>
                  <a:gd name="T9" fmla="*/ 17919703 h 3"/>
                  <a:gd name="T10" fmla="*/ 41166258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2" name="Freeform 275"/>
              <p:cNvSpPr>
                <a:spLocks/>
              </p:cNvSpPr>
              <p:nvPr/>
            </p:nvSpPr>
            <p:spPr bwMode="auto">
              <a:xfrm>
                <a:off x="2687638" y="-2546350"/>
                <a:ext cx="3175" cy="11112"/>
              </a:xfrm>
              <a:custGeom>
                <a:avLst/>
                <a:gdLst>
                  <a:gd name="T0" fmla="*/ 0 w 1"/>
                  <a:gd name="T1" fmla="*/ 13719615 h 3"/>
                  <a:gd name="T2" fmla="*/ 0 w 1"/>
                  <a:gd name="T3" fmla="*/ 13719615 h 3"/>
                  <a:gd name="T4" fmla="*/ 10080623 w 1"/>
                  <a:gd name="T5" fmla="*/ 41158849 h 3"/>
                  <a:gd name="T6" fmla="*/ 10080623 w 1"/>
                  <a:gd name="T7" fmla="*/ 41158849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0 h 3"/>
                  <a:gd name="T14" fmla="*/ 0 w 1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3" name="Freeform 276"/>
              <p:cNvSpPr>
                <a:spLocks/>
              </p:cNvSpPr>
              <p:nvPr/>
            </p:nvSpPr>
            <p:spPr bwMode="auto">
              <a:xfrm>
                <a:off x="2679700" y="-2552700"/>
                <a:ext cx="11113" cy="11112"/>
              </a:xfrm>
              <a:custGeom>
                <a:avLst/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0 w 3"/>
                  <a:gd name="T5" fmla="*/ 27439231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13719615 h 3"/>
                  <a:gd name="T18" fmla="*/ 27445404 w 3"/>
                  <a:gd name="T19" fmla="*/ 0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4" name="Freeform 277"/>
              <p:cNvSpPr>
                <a:spLocks/>
              </p:cNvSpPr>
              <p:nvPr/>
            </p:nvSpPr>
            <p:spPr bwMode="auto">
              <a:xfrm>
                <a:off x="2676525" y="-2557463"/>
                <a:ext cx="11113" cy="11112"/>
              </a:xfrm>
              <a:custGeom>
                <a:avLst/>
                <a:gdLst>
                  <a:gd name="T0" fmla="*/ 27445404 w 3"/>
                  <a:gd name="T1" fmla="*/ 0 h 3"/>
                  <a:gd name="T2" fmla="*/ 13720850 w 3"/>
                  <a:gd name="T3" fmla="*/ 0 h 3"/>
                  <a:gd name="T4" fmla="*/ 13720850 w 3"/>
                  <a:gd name="T5" fmla="*/ 0 h 3"/>
                  <a:gd name="T6" fmla="*/ 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41158849 h 3"/>
                  <a:gd name="T12" fmla="*/ 13720850 w 3"/>
                  <a:gd name="T13" fmla="*/ 41158849 h 3"/>
                  <a:gd name="T14" fmla="*/ 41166258 w 3"/>
                  <a:gd name="T15" fmla="*/ 13719615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5" name="Freeform 278"/>
              <p:cNvSpPr>
                <a:spLocks/>
              </p:cNvSpPr>
              <p:nvPr/>
            </p:nvSpPr>
            <p:spPr bwMode="auto">
              <a:xfrm>
                <a:off x="2668588" y="-2552700"/>
                <a:ext cx="11113" cy="11112"/>
              </a:xfrm>
              <a:custGeom>
                <a:avLst/>
                <a:gdLst>
                  <a:gd name="T0" fmla="*/ 27445404 w 3"/>
                  <a:gd name="T1" fmla="*/ 0 h 3"/>
                  <a:gd name="T2" fmla="*/ 0 w 3"/>
                  <a:gd name="T3" fmla="*/ 27439231 h 3"/>
                  <a:gd name="T4" fmla="*/ 0 w 3"/>
                  <a:gd name="T5" fmla="*/ 27439231 h 3"/>
                  <a:gd name="T6" fmla="*/ 13720850 w 3"/>
                  <a:gd name="T7" fmla="*/ 27439231 h 3"/>
                  <a:gd name="T8" fmla="*/ 27445404 w 3"/>
                  <a:gd name="T9" fmla="*/ 41158849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27445404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6" name="Freeform 279"/>
              <p:cNvSpPr>
                <a:spLocks/>
              </p:cNvSpPr>
              <p:nvPr/>
            </p:nvSpPr>
            <p:spPr bwMode="auto">
              <a:xfrm>
                <a:off x="2665413" y="-2546350"/>
                <a:ext cx="11113" cy="11112"/>
              </a:xfrm>
              <a:custGeom>
                <a:avLst/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13720850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13719615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7" name="Freeform 280"/>
              <p:cNvSpPr>
                <a:spLocks/>
              </p:cNvSpPr>
              <p:nvPr/>
            </p:nvSpPr>
            <p:spPr bwMode="auto">
              <a:xfrm>
                <a:off x="2660650" y="-2552700"/>
                <a:ext cx="7938" cy="11112"/>
              </a:xfrm>
              <a:custGeom>
                <a:avLst/>
                <a:gdLst>
                  <a:gd name="T0" fmla="*/ 15752957 w 2"/>
                  <a:gd name="T1" fmla="*/ 0 h 3"/>
                  <a:gd name="T2" fmla="*/ 0 w 2"/>
                  <a:gd name="T3" fmla="*/ 27439231 h 3"/>
                  <a:gd name="T4" fmla="*/ 0 w 2"/>
                  <a:gd name="T5" fmla="*/ 27439231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27439231 h 3"/>
                  <a:gd name="T12" fmla="*/ 31505915 w 2"/>
                  <a:gd name="T13" fmla="*/ 27439231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8" name="Freeform 281"/>
              <p:cNvSpPr>
                <a:spLocks/>
              </p:cNvSpPr>
              <p:nvPr/>
            </p:nvSpPr>
            <p:spPr bwMode="auto">
              <a:xfrm>
                <a:off x="2660650" y="-2535238"/>
                <a:ext cx="7938" cy="12700"/>
              </a:xfrm>
              <a:custGeom>
                <a:avLst/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15752957 w 2"/>
                  <a:gd name="T5" fmla="*/ 35843638 h 3"/>
                  <a:gd name="T6" fmla="*/ 15752957 w 2"/>
                  <a:gd name="T7" fmla="*/ 53763333 h 3"/>
                  <a:gd name="T8" fmla="*/ 15752957 w 2"/>
                  <a:gd name="T9" fmla="*/ 35843638 h 3"/>
                  <a:gd name="T10" fmla="*/ 31505915 w 2"/>
                  <a:gd name="T11" fmla="*/ 17919703 h 3"/>
                  <a:gd name="T12" fmla="*/ 31505915 w 2"/>
                  <a:gd name="T13" fmla="*/ 17919703 h 3"/>
                  <a:gd name="T14" fmla="*/ 15752957 w 2"/>
                  <a:gd name="T15" fmla="*/ 0 h 3"/>
                  <a:gd name="T16" fmla="*/ 15752957 w 2"/>
                  <a:gd name="T17" fmla="*/ 0 h 3"/>
                  <a:gd name="T18" fmla="*/ 15752957 w 2"/>
                  <a:gd name="T19" fmla="*/ 0 h 3"/>
                  <a:gd name="T20" fmla="*/ 0 w 2"/>
                  <a:gd name="T21" fmla="*/ 17919703 h 3"/>
                  <a:gd name="T22" fmla="*/ 0 w 2"/>
                  <a:gd name="T23" fmla="*/ 17919703 h 3"/>
                  <a:gd name="T24" fmla="*/ 0 w 2"/>
                  <a:gd name="T25" fmla="*/ 1791970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3"/>
                  <a:gd name="T41" fmla="*/ 2 w 2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9" name="Freeform 282"/>
              <p:cNvSpPr>
                <a:spLocks/>
              </p:cNvSpPr>
              <p:nvPr/>
            </p:nvSpPr>
            <p:spPr bwMode="auto">
              <a:xfrm>
                <a:off x="2660650" y="-2530475"/>
                <a:ext cx="4763" cy="7937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31497977 h 2"/>
                  <a:gd name="T4" fmla="*/ 22686167 w 1"/>
                  <a:gd name="T5" fmla="*/ 15750973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0" name="Freeform 283"/>
              <p:cNvSpPr>
                <a:spLocks/>
              </p:cNvSpPr>
              <p:nvPr/>
            </p:nvSpPr>
            <p:spPr bwMode="auto">
              <a:xfrm>
                <a:off x="2665413" y="-2522538"/>
                <a:ext cx="3175" cy="6350"/>
              </a:xfrm>
              <a:custGeom>
                <a:avLst/>
                <a:gdLst>
                  <a:gd name="T0" fmla="*/ 10080623 w 1"/>
                  <a:gd name="T1" fmla="*/ 10080623 h 2"/>
                  <a:gd name="T2" fmla="*/ 10080623 w 1"/>
                  <a:gd name="T3" fmla="*/ 10080623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1" name="Freeform 284"/>
              <p:cNvSpPr>
                <a:spLocks/>
              </p:cNvSpPr>
              <p:nvPr/>
            </p:nvSpPr>
            <p:spPr bwMode="auto">
              <a:xfrm>
                <a:off x="2668588" y="-2519363"/>
                <a:ext cx="7938" cy="11112"/>
              </a:xfrm>
              <a:custGeom>
                <a:avLst/>
                <a:gdLst>
                  <a:gd name="T0" fmla="*/ 31505915 w 2"/>
                  <a:gd name="T1" fmla="*/ 13719615 h 3"/>
                  <a:gd name="T2" fmla="*/ 15752957 w 2"/>
                  <a:gd name="T3" fmla="*/ 0 h 3"/>
                  <a:gd name="T4" fmla="*/ 15752957 w 2"/>
                  <a:gd name="T5" fmla="*/ 0 h 3"/>
                  <a:gd name="T6" fmla="*/ 15752957 w 2"/>
                  <a:gd name="T7" fmla="*/ 0 h 3"/>
                  <a:gd name="T8" fmla="*/ 0 w 2"/>
                  <a:gd name="T9" fmla="*/ 13719615 h 3"/>
                  <a:gd name="T10" fmla="*/ 0 w 2"/>
                  <a:gd name="T11" fmla="*/ 27439231 h 3"/>
                  <a:gd name="T12" fmla="*/ 15752957 w 2"/>
                  <a:gd name="T13" fmla="*/ 41158849 h 3"/>
                  <a:gd name="T14" fmla="*/ 31505915 w 2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2" name="Freeform 285"/>
              <p:cNvSpPr>
                <a:spLocks/>
              </p:cNvSpPr>
              <p:nvPr/>
            </p:nvSpPr>
            <p:spPr bwMode="auto">
              <a:xfrm>
                <a:off x="2668588" y="-2516188"/>
                <a:ext cx="11113" cy="7937"/>
              </a:xfrm>
              <a:custGeom>
                <a:avLst/>
                <a:gdLst>
                  <a:gd name="T0" fmla="*/ 17642683 w 7"/>
                  <a:gd name="T1" fmla="*/ 12599192 h 5"/>
                  <a:gd name="T2" fmla="*/ 17642683 w 7"/>
                  <a:gd name="T3" fmla="*/ 7559199 h 5"/>
                  <a:gd name="T4" fmla="*/ 12602142 w 7"/>
                  <a:gd name="T5" fmla="*/ 0 h 5"/>
                  <a:gd name="T6" fmla="*/ 0 w 7"/>
                  <a:gd name="T7" fmla="*/ 12599192 h 5"/>
                  <a:gd name="T8" fmla="*/ 5040539 w 7"/>
                  <a:gd name="T9" fmla="*/ 12599192 h 5"/>
                  <a:gd name="T10" fmla="*/ 17642683 w 7"/>
                  <a:gd name="T11" fmla="*/ 12599192 h 5"/>
                  <a:gd name="T12" fmla="*/ 17642683 w 7"/>
                  <a:gd name="T13" fmla="*/ 12599192 h 5"/>
                  <a:gd name="T14" fmla="*/ 17642683 w 7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3" name="Freeform 286"/>
              <p:cNvSpPr>
                <a:spLocks/>
              </p:cNvSpPr>
              <p:nvPr/>
            </p:nvSpPr>
            <p:spPr bwMode="auto">
              <a:xfrm>
                <a:off x="2676525" y="-2505075"/>
                <a:ext cx="74613" cy="7937"/>
              </a:xfrm>
              <a:custGeom>
                <a:avLst/>
                <a:gdLst>
                  <a:gd name="T0" fmla="*/ 278354999 w 20"/>
                  <a:gd name="T1" fmla="*/ 31497977 h 2"/>
                  <a:gd name="T2" fmla="*/ 278354999 w 20"/>
                  <a:gd name="T3" fmla="*/ 31497977 h 2"/>
                  <a:gd name="T4" fmla="*/ 278354999 w 20"/>
                  <a:gd name="T5" fmla="*/ 31497977 h 2"/>
                  <a:gd name="T6" fmla="*/ 278354999 w 20"/>
                  <a:gd name="T7" fmla="*/ 15750973 h 2"/>
                  <a:gd name="T8" fmla="*/ 278354999 w 20"/>
                  <a:gd name="T9" fmla="*/ 15750973 h 2"/>
                  <a:gd name="T10" fmla="*/ 278354999 w 20"/>
                  <a:gd name="T11" fmla="*/ 15750973 h 2"/>
                  <a:gd name="T12" fmla="*/ 278354999 w 20"/>
                  <a:gd name="T13" fmla="*/ 15750973 h 2"/>
                  <a:gd name="T14" fmla="*/ 278354999 w 20"/>
                  <a:gd name="T15" fmla="*/ 15750973 h 2"/>
                  <a:gd name="T16" fmla="*/ 278354999 w 20"/>
                  <a:gd name="T17" fmla="*/ 15750973 h 2"/>
                  <a:gd name="T18" fmla="*/ 278354999 w 20"/>
                  <a:gd name="T19" fmla="*/ 15750973 h 2"/>
                  <a:gd name="T20" fmla="*/ 278354999 w 20"/>
                  <a:gd name="T21" fmla="*/ 15750973 h 2"/>
                  <a:gd name="T22" fmla="*/ 278354999 w 20"/>
                  <a:gd name="T23" fmla="*/ 15750973 h 2"/>
                  <a:gd name="T24" fmla="*/ 278354999 w 20"/>
                  <a:gd name="T25" fmla="*/ 15750973 h 2"/>
                  <a:gd name="T26" fmla="*/ 278354999 w 20"/>
                  <a:gd name="T27" fmla="*/ 15750973 h 2"/>
                  <a:gd name="T28" fmla="*/ 278354999 w 20"/>
                  <a:gd name="T29" fmla="*/ 0 h 2"/>
                  <a:gd name="T30" fmla="*/ 167013734 w 20"/>
                  <a:gd name="T31" fmla="*/ 0 h 2"/>
                  <a:gd name="T32" fmla="*/ 139179365 w 20"/>
                  <a:gd name="T33" fmla="*/ 0 h 2"/>
                  <a:gd name="T34" fmla="*/ 139179365 w 20"/>
                  <a:gd name="T35" fmla="*/ 0 h 2"/>
                  <a:gd name="T36" fmla="*/ 125260315 w 20"/>
                  <a:gd name="T37" fmla="*/ 0 h 2"/>
                  <a:gd name="T38" fmla="*/ 0 w 20"/>
                  <a:gd name="T39" fmla="*/ 0 h 2"/>
                  <a:gd name="T40" fmla="*/ 0 w 20"/>
                  <a:gd name="T41" fmla="*/ 15750973 h 2"/>
                  <a:gd name="T42" fmla="*/ 0 w 20"/>
                  <a:gd name="T43" fmla="*/ 15750973 h 2"/>
                  <a:gd name="T44" fmla="*/ 0 w 20"/>
                  <a:gd name="T45" fmla="*/ 15750973 h 2"/>
                  <a:gd name="T46" fmla="*/ 0 w 20"/>
                  <a:gd name="T47" fmla="*/ 15750973 h 2"/>
                  <a:gd name="T48" fmla="*/ 0 w 20"/>
                  <a:gd name="T49" fmla="*/ 15750973 h 2"/>
                  <a:gd name="T50" fmla="*/ 0 w 20"/>
                  <a:gd name="T51" fmla="*/ 15750973 h 2"/>
                  <a:gd name="T52" fmla="*/ 0 w 20"/>
                  <a:gd name="T53" fmla="*/ 15750973 h 2"/>
                  <a:gd name="T54" fmla="*/ 0 w 20"/>
                  <a:gd name="T55" fmla="*/ 15750973 h 2"/>
                  <a:gd name="T56" fmla="*/ 0 w 20"/>
                  <a:gd name="T57" fmla="*/ 15750973 h 2"/>
                  <a:gd name="T58" fmla="*/ 0 w 20"/>
                  <a:gd name="T59" fmla="*/ 15750973 h 2"/>
                  <a:gd name="T60" fmla="*/ 0 w 20"/>
                  <a:gd name="T61" fmla="*/ 15750973 h 2"/>
                  <a:gd name="T62" fmla="*/ 0 w 20"/>
                  <a:gd name="T63" fmla="*/ 31497977 h 2"/>
                  <a:gd name="T64" fmla="*/ 0 w 20"/>
                  <a:gd name="T65" fmla="*/ 31497977 h 2"/>
                  <a:gd name="T66" fmla="*/ 0 w 20"/>
                  <a:gd name="T67" fmla="*/ 31497977 h 2"/>
                  <a:gd name="T68" fmla="*/ 0 w 20"/>
                  <a:gd name="T69" fmla="*/ 31497977 h 2"/>
                  <a:gd name="T70" fmla="*/ 278354999 w 20"/>
                  <a:gd name="T71" fmla="*/ 31497977 h 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"/>
                  <a:gd name="T109" fmla="*/ 0 h 2"/>
                  <a:gd name="T110" fmla="*/ 20 w 20"/>
                  <a:gd name="T111" fmla="*/ 2 h 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4" name="Freeform 287"/>
              <p:cNvSpPr>
                <a:spLocks/>
              </p:cNvSpPr>
              <p:nvPr/>
            </p:nvSpPr>
            <p:spPr bwMode="auto">
              <a:xfrm>
                <a:off x="2743200" y="-2516188"/>
                <a:ext cx="7938" cy="7937"/>
              </a:xfrm>
              <a:custGeom>
                <a:avLst/>
                <a:gdLst>
                  <a:gd name="T0" fmla="*/ 12602367 w 5"/>
                  <a:gd name="T1" fmla="*/ 12599192 h 5"/>
                  <a:gd name="T2" fmla="*/ 7561739 w 5"/>
                  <a:gd name="T3" fmla="*/ 0 h 5"/>
                  <a:gd name="T4" fmla="*/ 0 w 5"/>
                  <a:gd name="T5" fmla="*/ 7559199 h 5"/>
                  <a:gd name="T6" fmla="*/ 7561739 w 5"/>
                  <a:gd name="T7" fmla="*/ 12599192 h 5"/>
                  <a:gd name="T8" fmla="*/ 12602367 w 5"/>
                  <a:gd name="T9" fmla="*/ 12599192 h 5"/>
                  <a:gd name="T10" fmla="*/ 12602367 w 5"/>
                  <a:gd name="T11" fmla="*/ 12599192 h 5"/>
                  <a:gd name="T12" fmla="*/ 12602367 w 5"/>
                  <a:gd name="T13" fmla="*/ 12599192 h 5"/>
                  <a:gd name="T14" fmla="*/ 12602367 w 5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5" name="Freeform 288"/>
              <p:cNvSpPr>
                <a:spLocks/>
              </p:cNvSpPr>
              <p:nvPr/>
            </p:nvSpPr>
            <p:spPr bwMode="auto">
              <a:xfrm>
                <a:off x="2747963" y="-2519363"/>
                <a:ext cx="11113" cy="11112"/>
              </a:xfrm>
              <a:custGeom>
                <a:avLst/>
                <a:gdLst>
                  <a:gd name="T0" fmla="*/ 41166258 w 3"/>
                  <a:gd name="T1" fmla="*/ 27439231 h 3"/>
                  <a:gd name="T2" fmla="*/ 27445404 w 3"/>
                  <a:gd name="T3" fmla="*/ 13719615 h 3"/>
                  <a:gd name="T4" fmla="*/ 27445404 w 3"/>
                  <a:gd name="T5" fmla="*/ 0 h 3"/>
                  <a:gd name="T6" fmla="*/ 27445404 w 3"/>
                  <a:gd name="T7" fmla="*/ 0 h 3"/>
                  <a:gd name="T8" fmla="*/ 13720850 w 3"/>
                  <a:gd name="T9" fmla="*/ 0 h 3"/>
                  <a:gd name="T10" fmla="*/ 0 w 3"/>
                  <a:gd name="T11" fmla="*/ 13719615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6" name="Freeform 289"/>
              <p:cNvSpPr>
                <a:spLocks/>
              </p:cNvSpPr>
              <p:nvPr/>
            </p:nvSpPr>
            <p:spPr bwMode="auto">
              <a:xfrm>
                <a:off x="2759075" y="-2522538"/>
                <a:ext cx="3175" cy="6350"/>
              </a:xfrm>
              <a:custGeom>
                <a:avLst/>
                <a:gdLst>
                  <a:gd name="T0" fmla="*/ 10080623 w 1"/>
                  <a:gd name="T1" fmla="*/ 10080623 h 2"/>
                  <a:gd name="T2" fmla="*/ 10080623 w 1"/>
                  <a:gd name="T3" fmla="*/ 0 h 2"/>
                  <a:gd name="T4" fmla="*/ 10080623 w 1"/>
                  <a:gd name="T5" fmla="*/ 0 h 2"/>
                  <a:gd name="T6" fmla="*/ 10080623 w 1"/>
                  <a:gd name="T7" fmla="*/ 0 h 2"/>
                  <a:gd name="T8" fmla="*/ 0 w 1"/>
                  <a:gd name="T9" fmla="*/ 10080623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7" name="Freeform 290"/>
              <p:cNvSpPr>
                <a:spLocks/>
              </p:cNvSpPr>
              <p:nvPr/>
            </p:nvSpPr>
            <p:spPr bwMode="auto">
              <a:xfrm>
                <a:off x="2762250" y="-2530475"/>
                <a:ext cx="7938" cy="7937"/>
              </a:xfrm>
              <a:custGeom>
                <a:avLst/>
                <a:gdLst>
                  <a:gd name="T0" fmla="*/ 31505915 w 2"/>
                  <a:gd name="T1" fmla="*/ 0 h 2"/>
                  <a:gd name="T2" fmla="*/ 15752957 w 2"/>
                  <a:gd name="T3" fmla="*/ 0 h 2"/>
                  <a:gd name="T4" fmla="*/ 0 w 2"/>
                  <a:gd name="T5" fmla="*/ 15750973 h 2"/>
                  <a:gd name="T6" fmla="*/ 15752957 w 2"/>
                  <a:gd name="T7" fmla="*/ 31497977 h 2"/>
                  <a:gd name="T8" fmla="*/ 31505915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" name="Freeform 291"/>
              <p:cNvSpPr>
                <a:spLocks/>
              </p:cNvSpPr>
              <p:nvPr/>
            </p:nvSpPr>
            <p:spPr bwMode="auto">
              <a:xfrm>
                <a:off x="2762250" y="-2546350"/>
                <a:ext cx="7938" cy="15875"/>
              </a:xfrm>
              <a:custGeom>
                <a:avLst/>
                <a:gdLst>
                  <a:gd name="T0" fmla="*/ 15752957 w 2"/>
                  <a:gd name="T1" fmla="*/ 47251930 h 4"/>
                  <a:gd name="T2" fmla="*/ 15752957 w 2"/>
                  <a:gd name="T3" fmla="*/ 0 h 4"/>
                  <a:gd name="T4" fmla="*/ 15752957 w 2"/>
                  <a:gd name="T5" fmla="*/ 0 h 4"/>
                  <a:gd name="T6" fmla="*/ 0 w 2"/>
                  <a:gd name="T7" fmla="*/ 31503930 h 4"/>
                  <a:gd name="T8" fmla="*/ 0 w 2"/>
                  <a:gd name="T9" fmla="*/ 31503930 h 4"/>
                  <a:gd name="T10" fmla="*/ 15752957 w 2"/>
                  <a:gd name="T11" fmla="*/ 47251930 h 4"/>
                  <a:gd name="T12" fmla="*/ 15752957 w 2"/>
                  <a:gd name="T13" fmla="*/ 63003892 h 4"/>
                  <a:gd name="T14" fmla="*/ 15752957 w 2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9" name="Freeform 292"/>
              <p:cNvSpPr>
                <a:spLocks/>
              </p:cNvSpPr>
              <p:nvPr/>
            </p:nvSpPr>
            <p:spPr bwMode="auto">
              <a:xfrm>
                <a:off x="2762250" y="-2557463"/>
                <a:ext cx="7938" cy="11112"/>
              </a:xfrm>
              <a:custGeom>
                <a:avLst/>
                <a:gdLst>
                  <a:gd name="T0" fmla="*/ 31505915 w 2"/>
                  <a:gd name="T1" fmla="*/ 41158849 h 3"/>
                  <a:gd name="T2" fmla="*/ 31505915 w 2"/>
                  <a:gd name="T3" fmla="*/ 27439231 h 3"/>
                  <a:gd name="T4" fmla="*/ 31505915 w 2"/>
                  <a:gd name="T5" fmla="*/ 27439231 h 3"/>
                  <a:gd name="T6" fmla="*/ 15752957 w 2"/>
                  <a:gd name="T7" fmla="*/ 0 h 3"/>
                  <a:gd name="T8" fmla="*/ 15752957 w 2"/>
                  <a:gd name="T9" fmla="*/ 0 h 3"/>
                  <a:gd name="T10" fmla="*/ 0 w 2"/>
                  <a:gd name="T11" fmla="*/ 0 h 3"/>
                  <a:gd name="T12" fmla="*/ 31505915 w 2"/>
                  <a:gd name="T13" fmla="*/ 41158849 h 3"/>
                  <a:gd name="T14" fmla="*/ 31505915 w 2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0" name="Freeform 293"/>
              <p:cNvSpPr>
                <a:spLocks/>
              </p:cNvSpPr>
              <p:nvPr/>
            </p:nvSpPr>
            <p:spPr bwMode="auto">
              <a:xfrm>
                <a:off x="2759075" y="-2565400"/>
                <a:ext cx="3175" cy="7937"/>
              </a:xfrm>
              <a:custGeom>
                <a:avLst/>
                <a:gdLst>
                  <a:gd name="T0" fmla="*/ 10080623 w 1"/>
                  <a:gd name="T1" fmla="*/ 31497977 h 2"/>
                  <a:gd name="T2" fmla="*/ 0 w 1"/>
                  <a:gd name="T3" fmla="*/ 0 h 2"/>
                  <a:gd name="T4" fmla="*/ 10080623 w 1"/>
                  <a:gd name="T5" fmla="*/ 31497977 h 2"/>
                  <a:gd name="T6" fmla="*/ 10080623 w 1"/>
                  <a:gd name="T7" fmla="*/ 31497977 h 2"/>
                  <a:gd name="T8" fmla="*/ 10080623 w 1"/>
                  <a:gd name="T9" fmla="*/ 3149797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1" name="Freeform 294"/>
              <p:cNvSpPr>
                <a:spLocks/>
              </p:cNvSpPr>
              <p:nvPr/>
            </p:nvSpPr>
            <p:spPr bwMode="auto">
              <a:xfrm>
                <a:off x="2751138" y="-2557463"/>
                <a:ext cx="7938" cy="11112"/>
              </a:xfrm>
              <a:custGeom>
                <a:avLst/>
                <a:gdLst>
                  <a:gd name="T0" fmla="*/ 0 w 2"/>
                  <a:gd name="T1" fmla="*/ 27439231 h 3"/>
                  <a:gd name="T2" fmla="*/ 15752957 w 2"/>
                  <a:gd name="T3" fmla="*/ 41158849 h 3"/>
                  <a:gd name="T4" fmla="*/ 15752957 w 2"/>
                  <a:gd name="T5" fmla="*/ 41158849 h 3"/>
                  <a:gd name="T6" fmla="*/ 15752957 w 2"/>
                  <a:gd name="T7" fmla="*/ 41158849 h 3"/>
                  <a:gd name="T8" fmla="*/ 31505915 w 2"/>
                  <a:gd name="T9" fmla="*/ 13719615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15752957 w 2"/>
                  <a:gd name="T17" fmla="*/ 0 h 3"/>
                  <a:gd name="T18" fmla="*/ 0 w 2"/>
                  <a:gd name="T19" fmla="*/ 13719615 h 3"/>
                  <a:gd name="T20" fmla="*/ 0 w 2"/>
                  <a:gd name="T21" fmla="*/ 27439231 h 3"/>
                  <a:gd name="T22" fmla="*/ 0 w 2"/>
                  <a:gd name="T23" fmla="*/ 27439231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2" name="Freeform 295"/>
              <p:cNvSpPr>
                <a:spLocks/>
              </p:cNvSpPr>
              <p:nvPr/>
            </p:nvSpPr>
            <p:spPr bwMode="auto">
              <a:xfrm>
                <a:off x="2747963" y="-2565400"/>
                <a:ext cx="3175" cy="12700"/>
              </a:xfrm>
              <a:custGeom>
                <a:avLst/>
                <a:gdLst>
                  <a:gd name="T0" fmla="*/ 10080623 w 1"/>
                  <a:gd name="T1" fmla="*/ 53763333 h 3"/>
                  <a:gd name="T2" fmla="*/ 10080623 w 1"/>
                  <a:gd name="T3" fmla="*/ 53763333 h 3"/>
                  <a:gd name="T4" fmla="*/ 10080623 w 1"/>
                  <a:gd name="T5" fmla="*/ 17919703 h 3"/>
                  <a:gd name="T6" fmla="*/ 10080623 w 1"/>
                  <a:gd name="T7" fmla="*/ 17919703 h 3"/>
                  <a:gd name="T8" fmla="*/ 10080623 w 1"/>
                  <a:gd name="T9" fmla="*/ 0 h 3"/>
                  <a:gd name="T10" fmla="*/ 0 w 1"/>
                  <a:gd name="T11" fmla="*/ 17919703 h 3"/>
                  <a:gd name="T12" fmla="*/ 10080623 w 1"/>
                  <a:gd name="T13" fmla="*/ 53763333 h 3"/>
                  <a:gd name="T14" fmla="*/ 10080623 w 1"/>
                  <a:gd name="T15" fmla="*/ 5376333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3" name="Freeform 296"/>
              <p:cNvSpPr>
                <a:spLocks/>
              </p:cNvSpPr>
              <p:nvPr/>
            </p:nvSpPr>
            <p:spPr bwMode="auto">
              <a:xfrm>
                <a:off x="2736850" y="-2565400"/>
                <a:ext cx="6350" cy="12700"/>
              </a:xfrm>
              <a:custGeom>
                <a:avLst/>
                <a:gdLst>
                  <a:gd name="T0" fmla="*/ 20161247 w 2"/>
                  <a:gd name="T1" fmla="*/ 17919703 h 3"/>
                  <a:gd name="T2" fmla="*/ 20161247 w 2"/>
                  <a:gd name="T3" fmla="*/ 17919703 h 3"/>
                  <a:gd name="T4" fmla="*/ 10080623 w 2"/>
                  <a:gd name="T5" fmla="*/ 17919703 h 3"/>
                  <a:gd name="T6" fmla="*/ 10080623 w 2"/>
                  <a:gd name="T7" fmla="*/ 0 h 3"/>
                  <a:gd name="T8" fmla="*/ 0 w 2"/>
                  <a:gd name="T9" fmla="*/ 53763333 h 3"/>
                  <a:gd name="T10" fmla="*/ 0 w 2"/>
                  <a:gd name="T11" fmla="*/ 53763333 h 3"/>
                  <a:gd name="T12" fmla="*/ 10080623 w 2"/>
                  <a:gd name="T13" fmla="*/ 53763333 h 3"/>
                  <a:gd name="T14" fmla="*/ 20161247 w 2"/>
                  <a:gd name="T15" fmla="*/ 17919703 h 3"/>
                  <a:gd name="T16" fmla="*/ 20161247 w 2"/>
                  <a:gd name="T17" fmla="*/ 1791970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4" name="Freeform 297"/>
              <p:cNvSpPr>
                <a:spLocks/>
              </p:cNvSpPr>
              <p:nvPr/>
            </p:nvSpPr>
            <p:spPr bwMode="auto">
              <a:xfrm>
                <a:off x="2725738" y="-2568575"/>
                <a:ext cx="11113" cy="38100"/>
              </a:xfrm>
              <a:custGeom>
                <a:avLst/>
                <a:gdLst>
                  <a:gd name="T0" fmla="*/ 13720850 w 3"/>
                  <a:gd name="T1" fmla="*/ 145161004 h 10"/>
                  <a:gd name="T2" fmla="*/ 41166258 w 3"/>
                  <a:gd name="T3" fmla="*/ 0 h 10"/>
                  <a:gd name="T4" fmla="*/ 41166258 w 3"/>
                  <a:gd name="T5" fmla="*/ 0 h 10"/>
                  <a:gd name="T6" fmla="*/ 27445404 w 3"/>
                  <a:gd name="T7" fmla="*/ 0 h 10"/>
                  <a:gd name="T8" fmla="*/ 27445404 w 3"/>
                  <a:gd name="T9" fmla="*/ 0 h 10"/>
                  <a:gd name="T10" fmla="*/ 27445404 w 3"/>
                  <a:gd name="T11" fmla="*/ 0 h 10"/>
                  <a:gd name="T12" fmla="*/ 0 w 3"/>
                  <a:gd name="T13" fmla="*/ 145161004 h 10"/>
                  <a:gd name="T14" fmla="*/ 13720850 w 3"/>
                  <a:gd name="T15" fmla="*/ 145161004 h 10"/>
                  <a:gd name="T16" fmla="*/ 13720850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5" name="Freeform 298"/>
              <p:cNvSpPr>
                <a:spLocks/>
              </p:cNvSpPr>
              <p:nvPr/>
            </p:nvSpPr>
            <p:spPr bwMode="auto">
              <a:xfrm>
                <a:off x="2720975" y="-2565400"/>
                <a:ext cx="4763" cy="3492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5060434 h 9"/>
                  <a:gd name="T4" fmla="*/ 0 w 1"/>
                  <a:gd name="T5" fmla="*/ 135528406 h 9"/>
                  <a:gd name="T6" fmla="*/ 0 w 1"/>
                  <a:gd name="T7" fmla="*/ 135528406 h 9"/>
                  <a:gd name="T8" fmla="*/ 22686167 w 1"/>
                  <a:gd name="T9" fmla="*/ 0 h 9"/>
                  <a:gd name="T10" fmla="*/ 22686167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9"/>
                  <a:gd name="T29" fmla="*/ 1 w 1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6" name="Freeform 299"/>
              <p:cNvSpPr>
                <a:spLocks/>
              </p:cNvSpPr>
              <p:nvPr/>
            </p:nvSpPr>
            <p:spPr bwMode="auto">
              <a:xfrm>
                <a:off x="2701925" y="-2613025"/>
                <a:ext cx="23813" cy="22225"/>
              </a:xfrm>
              <a:custGeom>
                <a:avLst/>
                <a:gdLst>
                  <a:gd name="T0" fmla="*/ 31504597 w 6"/>
                  <a:gd name="T1" fmla="*/ 54884635 h 6"/>
                  <a:gd name="T2" fmla="*/ 47256899 w 6"/>
                  <a:gd name="T3" fmla="*/ 54884635 h 6"/>
                  <a:gd name="T4" fmla="*/ 31504597 w 6"/>
                  <a:gd name="T5" fmla="*/ 82325107 h 6"/>
                  <a:gd name="T6" fmla="*/ 31504597 w 6"/>
                  <a:gd name="T7" fmla="*/ 82325107 h 6"/>
                  <a:gd name="T8" fmla="*/ 78757535 w 6"/>
                  <a:gd name="T9" fmla="*/ 82325107 h 6"/>
                  <a:gd name="T10" fmla="*/ 78757535 w 6"/>
                  <a:gd name="T11" fmla="*/ 82325107 h 6"/>
                  <a:gd name="T12" fmla="*/ 63005225 w 6"/>
                  <a:gd name="T13" fmla="*/ 54884635 h 6"/>
                  <a:gd name="T14" fmla="*/ 94509829 w 6"/>
                  <a:gd name="T15" fmla="*/ 54884635 h 6"/>
                  <a:gd name="T16" fmla="*/ 94509829 w 6"/>
                  <a:gd name="T17" fmla="*/ 54884635 h 6"/>
                  <a:gd name="T18" fmla="*/ 94509829 w 6"/>
                  <a:gd name="T19" fmla="*/ 27440465 h 6"/>
                  <a:gd name="T20" fmla="*/ 94509829 w 6"/>
                  <a:gd name="T21" fmla="*/ 27440465 h 6"/>
                  <a:gd name="T22" fmla="*/ 78757535 w 6"/>
                  <a:gd name="T23" fmla="*/ 41164406 h 6"/>
                  <a:gd name="T24" fmla="*/ 63005225 w 6"/>
                  <a:gd name="T25" fmla="*/ 27440465 h 6"/>
                  <a:gd name="T26" fmla="*/ 78757535 w 6"/>
                  <a:gd name="T27" fmla="*/ 13720233 h 6"/>
                  <a:gd name="T28" fmla="*/ 78757535 w 6"/>
                  <a:gd name="T29" fmla="*/ 0 h 6"/>
                  <a:gd name="T30" fmla="*/ 31504597 w 6"/>
                  <a:gd name="T31" fmla="*/ 0 h 6"/>
                  <a:gd name="T32" fmla="*/ 31504597 w 6"/>
                  <a:gd name="T33" fmla="*/ 13720233 h 6"/>
                  <a:gd name="T34" fmla="*/ 47256899 w 6"/>
                  <a:gd name="T35" fmla="*/ 27440465 h 6"/>
                  <a:gd name="T36" fmla="*/ 31504597 w 6"/>
                  <a:gd name="T37" fmla="*/ 41164406 h 6"/>
                  <a:gd name="T38" fmla="*/ 15752298 w 6"/>
                  <a:gd name="T39" fmla="*/ 27440465 h 6"/>
                  <a:gd name="T40" fmla="*/ 0 w 6"/>
                  <a:gd name="T41" fmla="*/ 27440465 h 6"/>
                  <a:gd name="T42" fmla="*/ 0 w 6"/>
                  <a:gd name="T43" fmla="*/ 54884635 h 6"/>
                  <a:gd name="T44" fmla="*/ 15752298 w 6"/>
                  <a:gd name="T45" fmla="*/ 54884635 h 6"/>
                  <a:gd name="T46" fmla="*/ 31504597 w 6"/>
                  <a:gd name="T47" fmla="*/ 5488463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"/>
                  <a:gd name="T73" fmla="*/ 0 h 6"/>
                  <a:gd name="T74" fmla="*/ 6 w 6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7" name="Freeform 300"/>
              <p:cNvSpPr>
                <a:spLocks/>
              </p:cNvSpPr>
              <p:nvPr/>
            </p:nvSpPr>
            <p:spPr bwMode="auto">
              <a:xfrm>
                <a:off x="2698750" y="-2565400"/>
                <a:ext cx="11113" cy="34925"/>
              </a:xfrm>
              <a:custGeom>
                <a:avLst/>
                <a:gdLst>
                  <a:gd name="T0" fmla="*/ 41166258 w 3"/>
                  <a:gd name="T1" fmla="*/ 135528406 h 9"/>
                  <a:gd name="T2" fmla="*/ 27445404 w 3"/>
                  <a:gd name="T3" fmla="*/ 15060434 h 9"/>
                  <a:gd name="T4" fmla="*/ 27445404 w 3"/>
                  <a:gd name="T5" fmla="*/ 0 h 9"/>
                  <a:gd name="T6" fmla="*/ 13720850 w 3"/>
                  <a:gd name="T7" fmla="*/ 0 h 9"/>
                  <a:gd name="T8" fmla="*/ 13720850 w 3"/>
                  <a:gd name="T9" fmla="*/ 0 h 9"/>
                  <a:gd name="T10" fmla="*/ 0 w 3"/>
                  <a:gd name="T11" fmla="*/ 0 h 9"/>
                  <a:gd name="T12" fmla="*/ 27445404 w 3"/>
                  <a:gd name="T13" fmla="*/ 135528406 h 9"/>
                  <a:gd name="T14" fmla="*/ 41166258 w 3"/>
                  <a:gd name="T15" fmla="*/ 135528406 h 9"/>
                  <a:gd name="T16" fmla="*/ 41166258 w 3"/>
                  <a:gd name="T17" fmla="*/ 13552840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9"/>
                  <a:gd name="T29" fmla="*/ 3 w 3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8" name="Freeform 301"/>
              <p:cNvSpPr>
                <a:spLocks/>
              </p:cNvSpPr>
              <p:nvPr/>
            </p:nvSpPr>
            <p:spPr bwMode="auto">
              <a:xfrm>
                <a:off x="2690813" y="-2568575"/>
                <a:ext cx="11113" cy="38100"/>
              </a:xfrm>
              <a:custGeom>
                <a:avLst/>
                <a:gdLst>
                  <a:gd name="T0" fmla="*/ 41166258 w 3"/>
                  <a:gd name="T1" fmla="*/ 145161004 h 10"/>
                  <a:gd name="T2" fmla="*/ 27445404 w 3"/>
                  <a:gd name="T3" fmla="*/ 0 h 10"/>
                  <a:gd name="T4" fmla="*/ 27445404 w 3"/>
                  <a:gd name="T5" fmla="*/ 0 h 10"/>
                  <a:gd name="T6" fmla="*/ 27445404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41166258 w 3"/>
                  <a:gd name="T13" fmla="*/ 145161004 h 10"/>
                  <a:gd name="T14" fmla="*/ 41166258 w 3"/>
                  <a:gd name="T15" fmla="*/ 145161004 h 10"/>
                  <a:gd name="T16" fmla="*/ 41166258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9" name="Freeform 302"/>
              <p:cNvSpPr>
                <a:spLocks/>
              </p:cNvSpPr>
              <p:nvPr/>
            </p:nvSpPr>
            <p:spPr bwMode="auto">
              <a:xfrm>
                <a:off x="2679700" y="-2565400"/>
                <a:ext cx="7938" cy="12700"/>
              </a:xfrm>
              <a:custGeom>
                <a:avLst/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31505915 w 2"/>
                  <a:gd name="T5" fmla="*/ 53763333 h 3"/>
                  <a:gd name="T6" fmla="*/ 31505915 w 2"/>
                  <a:gd name="T7" fmla="*/ 53763333 h 3"/>
                  <a:gd name="T8" fmla="*/ 31505915 w 2"/>
                  <a:gd name="T9" fmla="*/ 53763333 h 3"/>
                  <a:gd name="T10" fmla="*/ 15752957 w 2"/>
                  <a:gd name="T11" fmla="*/ 0 h 3"/>
                  <a:gd name="T12" fmla="*/ 15752957 w 2"/>
                  <a:gd name="T13" fmla="*/ 17919703 h 3"/>
                  <a:gd name="T14" fmla="*/ 0 w 2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0" name="Freeform 303"/>
              <p:cNvSpPr>
                <a:spLocks/>
              </p:cNvSpPr>
              <p:nvPr/>
            </p:nvSpPr>
            <p:spPr bwMode="auto">
              <a:xfrm>
                <a:off x="2668588" y="-2565400"/>
                <a:ext cx="11113" cy="12700"/>
              </a:xfrm>
              <a:custGeom>
                <a:avLst/>
                <a:gdLst>
                  <a:gd name="T0" fmla="*/ 27445404 w 3"/>
                  <a:gd name="T1" fmla="*/ 53763333 h 3"/>
                  <a:gd name="T2" fmla="*/ 27445404 w 3"/>
                  <a:gd name="T3" fmla="*/ 53763333 h 3"/>
                  <a:gd name="T4" fmla="*/ 41166258 w 3"/>
                  <a:gd name="T5" fmla="*/ 17919703 h 3"/>
                  <a:gd name="T6" fmla="*/ 27445404 w 3"/>
                  <a:gd name="T7" fmla="*/ 0 h 3"/>
                  <a:gd name="T8" fmla="*/ 0 w 3"/>
                  <a:gd name="T9" fmla="*/ 17919703 h 3"/>
                  <a:gd name="T10" fmla="*/ 0 w 3"/>
                  <a:gd name="T11" fmla="*/ 17919703 h 3"/>
                  <a:gd name="T12" fmla="*/ 27445404 w 3"/>
                  <a:gd name="T13" fmla="*/ 5376333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1" name="Freeform 304"/>
              <p:cNvSpPr>
                <a:spLocks/>
              </p:cNvSpPr>
              <p:nvPr/>
            </p:nvSpPr>
            <p:spPr bwMode="auto">
              <a:xfrm>
                <a:off x="2665413" y="-2557463"/>
                <a:ext cx="11113" cy="11112"/>
              </a:xfrm>
              <a:custGeom>
                <a:avLst/>
                <a:gdLst>
                  <a:gd name="T0" fmla="*/ 0 w 3"/>
                  <a:gd name="T1" fmla="*/ 13719615 h 3"/>
                  <a:gd name="T2" fmla="*/ 0 w 3"/>
                  <a:gd name="T3" fmla="*/ 13719615 h 3"/>
                  <a:gd name="T4" fmla="*/ 13720850 w 3"/>
                  <a:gd name="T5" fmla="*/ 41158849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27439231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27445404 w 3"/>
                  <a:gd name="T17" fmla="*/ 0 h 3"/>
                  <a:gd name="T18" fmla="*/ 0 w 3"/>
                  <a:gd name="T19" fmla="*/ 1371961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2" name="Freeform 305"/>
              <p:cNvSpPr>
                <a:spLocks/>
              </p:cNvSpPr>
              <p:nvPr/>
            </p:nvSpPr>
            <p:spPr bwMode="auto">
              <a:xfrm>
                <a:off x="2665413" y="-2565400"/>
                <a:ext cx="3175" cy="7937"/>
              </a:xfrm>
              <a:custGeom>
                <a:avLst/>
                <a:gdLst>
                  <a:gd name="T0" fmla="*/ 10080623 w 1"/>
                  <a:gd name="T1" fmla="*/ 0 h 2"/>
                  <a:gd name="T2" fmla="*/ 0 w 1"/>
                  <a:gd name="T3" fmla="*/ 31497977 h 2"/>
                  <a:gd name="T4" fmla="*/ 0 w 1"/>
                  <a:gd name="T5" fmla="*/ 31497977 h 2"/>
                  <a:gd name="T6" fmla="*/ 10080623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3" name="Freeform 306"/>
              <p:cNvSpPr>
                <a:spLocks/>
              </p:cNvSpPr>
              <p:nvPr/>
            </p:nvSpPr>
            <p:spPr bwMode="auto">
              <a:xfrm>
                <a:off x="2660650" y="-2557463"/>
                <a:ext cx="4763" cy="11112"/>
              </a:xfrm>
              <a:custGeom>
                <a:avLst/>
                <a:gdLst>
                  <a:gd name="T0" fmla="*/ 22686167 w 1"/>
                  <a:gd name="T1" fmla="*/ 0 h 3"/>
                  <a:gd name="T2" fmla="*/ 22686167 w 1"/>
                  <a:gd name="T3" fmla="*/ 0 h 3"/>
                  <a:gd name="T4" fmla="*/ 22686167 w 1"/>
                  <a:gd name="T5" fmla="*/ 0 h 3"/>
                  <a:gd name="T6" fmla="*/ 0 w 1"/>
                  <a:gd name="T7" fmla="*/ 27439231 h 3"/>
                  <a:gd name="T8" fmla="*/ 0 w 1"/>
                  <a:gd name="T9" fmla="*/ 27439231 h 3"/>
                  <a:gd name="T10" fmla="*/ 0 w 1"/>
                  <a:gd name="T11" fmla="*/ 41158849 h 3"/>
                  <a:gd name="T12" fmla="*/ 22686167 w 1"/>
                  <a:gd name="T13" fmla="*/ 0 h 3"/>
                  <a:gd name="T14" fmla="*/ 22686167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4" name="Freeform 307"/>
              <p:cNvSpPr>
                <a:spLocks/>
              </p:cNvSpPr>
              <p:nvPr/>
            </p:nvSpPr>
            <p:spPr bwMode="auto">
              <a:xfrm>
                <a:off x="2652713" y="-2546350"/>
                <a:ext cx="12700" cy="15875"/>
              </a:xfrm>
              <a:custGeom>
                <a:avLst/>
                <a:gdLst>
                  <a:gd name="T0" fmla="*/ 17919703 w 3"/>
                  <a:gd name="T1" fmla="*/ 47251930 h 4"/>
                  <a:gd name="T2" fmla="*/ 35843638 w 3"/>
                  <a:gd name="T3" fmla="*/ 63003892 h 4"/>
                  <a:gd name="T4" fmla="*/ 35843638 w 3"/>
                  <a:gd name="T5" fmla="*/ 47251930 h 4"/>
                  <a:gd name="T6" fmla="*/ 53763333 w 3"/>
                  <a:gd name="T7" fmla="*/ 31503930 h 4"/>
                  <a:gd name="T8" fmla="*/ 53763333 w 3"/>
                  <a:gd name="T9" fmla="*/ 31503930 h 4"/>
                  <a:gd name="T10" fmla="*/ 17919703 w 3"/>
                  <a:gd name="T11" fmla="*/ 0 h 4"/>
                  <a:gd name="T12" fmla="*/ 17919703 w 3"/>
                  <a:gd name="T13" fmla="*/ 0 h 4"/>
                  <a:gd name="T14" fmla="*/ 17919703 w 3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5" name="Freeform 308"/>
              <p:cNvSpPr>
                <a:spLocks/>
              </p:cNvSpPr>
              <p:nvPr/>
            </p:nvSpPr>
            <p:spPr bwMode="auto">
              <a:xfrm>
                <a:off x="2641600" y="-2486025"/>
                <a:ext cx="139700" cy="11112"/>
              </a:xfrm>
              <a:custGeom>
                <a:avLst/>
                <a:gdLst>
                  <a:gd name="T0" fmla="*/ 0 w 88"/>
                  <a:gd name="T1" fmla="*/ 0 h 7"/>
                  <a:gd name="T2" fmla="*/ 221773772 w 88"/>
                  <a:gd name="T3" fmla="*/ 0 h 7"/>
                  <a:gd name="T4" fmla="*/ 221773772 w 88"/>
                  <a:gd name="T5" fmla="*/ 17639508 h 7"/>
                  <a:gd name="T6" fmla="*/ 0 w 88"/>
                  <a:gd name="T7" fmla="*/ 17639508 h 7"/>
                  <a:gd name="T8" fmla="*/ 0 w 88"/>
                  <a:gd name="T9" fmla="*/ 0 h 7"/>
                  <a:gd name="T10" fmla="*/ 0 w 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7"/>
                  <a:gd name="T20" fmla="*/ 88 w 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6" name="Freeform 309"/>
              <p:cNvSpPr>
                <a:spLocks/>
              </p:cNvSpPr>
              <p:nvPr/>
            </p:nvSpPr>
            <p:spPr bwMode="auto">
              <a:xfrm>
                <a:off x="2649538" y="-2470150"/>
                <a:ext cx="123825" cy="6350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0080623 h 2"/>
                  <a:gd name="T4" fmla="*/ 0 w 33"/>
                  <a:gd name="T5" fmla="*/ 20161247 h 2"/>
                  <a:gd name="T6" fmla="*/ 464625073 w 33"/>
                  <a:gd name="T7" fmla="*/ 20161247 h 2"/>
                  <a:gd name="T8" fmla="*/ 464625073 w 33"/>
                  <a:gd name="T9" fmla="*/ 10080623 h 2"/>
                  <a:gd name="T10" fmla="*/ 46462507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"/>
                  <a:gd name="T26" fmla="*/ 33 w 3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7" name="Freeform 310"/>
              <p:cNvSpPr>
                <a:spLocks/>
              </p:cNvSpPr>
              <p:nvPr/>
            </p:nvSpPr>
            <p:spPr bwMode="auto">
              <a:xfrm>
                <a:off x="2638425" y="-2085975"/>
                <a:ext cx="147638" cy="3175"/>
              </a:xfrm>
              <a:custGeom>
                <a:avLst/>
                <a:gdLst>
                  <a:gd name="T0" fmla="*/ 0 w 93"/>
                  <a:gd name="T1" fmla="*/ 0 h 2"/>
                  <a:gd name="T2" fmla="*/ 234376141 w 93"/>
                  <a:gd name="T3" fmla="*/ 0 h 2"/>
                  <a:gd name="T4" fmla="*/ 234376141 w 93"/>
                  <a:gd name="T5" fmla="*/ 5040312 h 2"/>
                  <a:gd name="T6" fmla="*/ 0 w 93"/>
                  <a:gd name="T7" fmla="*/ 5040312 h 2"/>
                  <a:gd name="T8" fmla="*/ 0 w 93"/>
                  <a:gd name="T9" fmla="*/ 0 h 2"/>
                  <a:gd name="T10" fmla="*/ 0 w 9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2"/>
                  <a:gd name="T20" fmla="*/ 93 w 9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8" name="Freeform 311"/>
              <p:cNvSpPr>
                <a:spLocks/>
              </p:cNvSpPr>
              <p:nvPr/>
            </p:nvSpPr>
            <p:spPr bwMode="auto">
              <a:xfrm>
                <a:off x="2619375" y="-2071688"/>
                <a:ext cx="184150" cy="3175"/>
              </a:xfrm>
              <a:custGeom>
                <a:avLst/>
                <a:gdLst>
                  <a:gd name="T0" fmla="*/ 0 w 116"/>
                  <a:gd name="T1" fmla="*/ 0 h 2"/>
                  <a:gd name="T2" fmla="*/ 292338147 w 116"/>
                  <a:gd name="T3" fmla="*/ 0 h 2"/>
                  <a:gd name="T4" fmla="*/ 292338147 w 116"/>
                  <a:gd name="T5" fmla="*/ 5040312 h 2"/>
                  <a:gd name="T6" fmla="*/ 0 w 116"/>
                  <a:gd name="T7" fmla="*/ 5040312 h 2"/>
                  <a:gd name="T8" fmla="*/ 0 w 116"/>
                  <a:gd name="T9" fmla="*/ 0 h 2"/>
                  <a:gd name="T10" fmla="*/ 0 w 116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2"/>
                  <a:gd name="T20" fmla="*/ 116 w 116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9" name="Freeform 312"/>
              <p:cNvSpPr>
                <a:spLocks/>
              </p:cNvSpPr>
              <p:nvPr/>
            </p:nvSpPr>
            <p:spPr bwMode="auto">
              <a:xfrm>
                <a:off x="2649538" y="-2098675"/>
                <a:ext cx="131763" cy="4762"/>
              </a:xfrm>
              <a:custGeom>
                <a:avLst/>
                <a:gdLst>
                  <a:gd name="T0" fmla="*/ 0 w 83"/>
                  <a:gd name="T1" fmla="*/ 0 h 3"/>
                  <a:gd name="T2" fmla="*/ 209174579 w 83"/>
                  <a:gd name="T3" fmla="*/ 0 h 3"/>
                  <a:gd name="T4" fmla="*/ 209174579 w 83"/>
                  <a:gd name="T5" fmla="*/ 7558882 h 3"/>
                  <a:gd name="T6" fmla="*/ 0 w 83"/>
                  <a:gd name="T7" fmla="*/ 7558882 h 3"/>
                  <a:gd name="T8" fmla="*/ 0 w 83"/>
                  <a:gd name="T9" fmla="*/ 0 h 3"/>
                  <a:gd name="T10" fmla="*/ 0 w 8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3"/>
                  <a:gd name="T20" fmla="*/ 83 w 8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0" name="Freeform 313"/>
              <p:cNvSpPr>
                <a:spLocks/>
              </p:cNvSpPr>
              <p:nvPr/>
            </p:nvSpPr>
            <p:spPr bwMode="auto">
              <a:xfrm>
                <a:off x="2605088" y="-2055813"/>
                <a:ext cx="214313" cy="6350"/>
              </a:xfrm>
              <a:custGeom>
                <a:avLst/>
                <a:gdLst>
                  <a:gd name="T0" fmla="*/ 0 w 135"/>
                  <a:gd name="T1" fmla="*/ 0 h 4"/>
                  <a:gd name="T2" fmla="*/ 340222627 w 135"/>
                  <a:gd name="T3" fmla="*/ 0 h 4"/>
                  <a:gd name="T4" fmla="*/ 340222627 w 135"/>
                  <a:gd name="T5" fmla="*/ 10080623 h 4"/>
                  <a:gd name="T6" fmla="*/ 0 w 135"/>
                  <a:gd name="T7" fmla="*/ 10080623 h 4"/>
                  <a:gd name="T8" fmla="*/ 0 w 135"/>
                  <a:gd name="T9" fmla="*/ 0 h 4"/>
                  <a:gd name="T10" fmla="*/ 0 w 13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4"/>
                  <a:gd name="T20" fmla="*/ 135 w 13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1" name="Freeform 314"/>
              <p:cNvSpPr>
                <a:spLocks/>
              </p:cNvSpPr>
              <p:nvPr/>
            </p:nvSpPr>
            <p:spPr bwMode="auto">
              <a:xfrm>
                <a:off x="2473325" y="-2409825"/>
                <a:ext cx="176213" cy="330200"/>
              </a:xfrm>
              <a:custGeom>
                <a:avLst/>
                <a:gdLst>
                  <a:gd name="T0" fmla="*/ 562265741 w 47"/>
                  <a:gd name="T1" fmla="*/ 1239000494 h 88"/>
                  <a:gd name="T2" fmla="*/ 618488917 w 47"/>
                  <a:gd name="T3" fmla="*/ 1182682652 h 88"/>
                  <a:gd name="T4" fmla="*/ 632548461 w 47"/>
                  <a:gd name="T5" fmla="*/ 1168604130 h 88"/>
                  <a:gd name="T6" fmla="*/ 604433123 w 47"/>
                  <a:gd name="T7" fmla="*/ 1126364810 h 88"/>
                  <a:gd name="T8" fmla="*/ 379529053 w 47"/>
                  <a:gd name="T9" fmla="*/ 1041886171 h 88"/>
                  <a:gd name="T10" fmla="*/ 379529053 w 47"/>
                  <a:gd name="T11" fmla="*/ 1041886171 h 88"/>
                  <a:gd name="T12" fmla="*/ 590377329 w 47"/>
                  <a:gd name="T13" fmla="*/ 1112286288 h 88"/>
                  <a:gd name="T14" fmla="*/ 548206198 w 47"/>
                  <a:gd name="T15" fmla="*/ 1055964694 h 88"/>
                  <a:gd name="T16" fmla="*/ 506038815 w 47"/>
                  <a:gd name="T17" fmla="*/ 1013729127 h 88"/>
                  <a:gd name="T18" fmla="*/ 477923361 w 47"/>
                  <a:gd name="T19" fmla="*/ 957411050 h 88"/>
                  <a:gd name="T20" fmla="*/ 449811773 w 47"/>
                  <a:gd name="T21" fmla="*/ 901089456 h 88"/>
                  <a:gd name="T22" fmla="*/ 435755979 w 47"/>
                  <a:gd name="T23" fmla="*/ 872932411 h 88"/>
                  <a:gd name="T24" fmla="*/ 182736629 w 47"/>
                  <a:gd name="T25" fmla="*/ 689896611 h 88"/>
                  <a:gd name="T26" fmla="*/ 421696435 w 47"/>
                  <a:gd name="T27" fmla="*/ 830693092 h 88"/>
                  <a:gd name="T28" fmla="*/ 393584847 w 47"/>
                  <a:gd name="T29" fmla="*/ 788453772 h 88"/>
                  <a:gd name="T30" fmla="*/ 379529053 w 47"/>
                  <a:gd name="T31" fmla="*/ 718057408 h 88"/>
                  <a:gd name="T32" fmla="*/ 309246333 w 47"/>
                  <a:gd name="T33" fmla="*/ 535021608 h 88"/>
                  <a:gd name="T34" fmla="*/ 309246333 w 47"/>
                  <a:gd name="T35" fmla="*/ 535021608 h 88"/>
                  <a:gd name="T36" fmla="*/ 84338543 w 47"/>
                  <a:gd name="T37" fmla="*/ 380146488 h 88"/>
                  <a:gd name="T38" fmla="*/ 309246333 w 47"/>
                  <a:gd name="T39" fmla="*/ 506864563 h 88"/>
                  <a:gd name="T40" fmla="*/ 267075202 w 47"/>
                  <a:gd name="T41" fmla="*/ 351989443 h 88"/>
                  <a:gd name="T42" fmla="*/ 224904012 w 47"/>
                  <a:gd name="T43" fmla="*/ 211192904 h 88"/>
                  <a:gd name="T44" fmla="*/ 238963555 w 47"/>
                  <a:gd name="T45" fmla="*/ 225271426 h 88"/>
                  <a:gd name="T46" fmla="*/ 295186790 w 47"/>
                  <a:gd name="T47" fmla="*/ 436464330 h 88"/>
                  <a:gd name="T48" fmla="*/ 309246333 w 47"/>
                  <a:gd name="T49" fmla="*/ 478703649 h 88"/>
                  <a:gd name="T50" fmla="*/ 323302127 w 47"/>
                  <a:gd name="T51" fmla="*/ 478703649 h 88"/>
                  <a:gd name="T52" fmla="*/ 421696435 w 47"/>
                  <a:gd name="T53" fmla="*/ 323828646 h 88"/>
                  <a:gd name="T54" fmla="*/ 323302127 w 47"/>
                  <a:gd name="T55" fmla="*/ 506864563 h 88"/>
                  <a:gd name="T56" fmla="*/ 393584847 w 47"/>
                  <a:gd name="T57" fmla="*/ 703978886 h 88"/>
                  <a:gd name="T58" fmla="*/ 421696435 w 47"/>
                  <a:gd name="T59" fmla="*/ 774375250 h 88"/>
                  <a:gd name="T60" fmla="*/ 421696435 w 47"/>
                  <a:gd name="T61" fmla="*/ 788453772 h 88"/>
                  <a:gd name="T62" fmla="*/ 449811773 w 47"/>
                  <a:gd name="T63" fmla="*/ 788453772 h 88"/>
                  <a:gd name="T64" fmla="*/ 534150404 w 47"/>
                  <a:gd name="T65" fmla="*/ 605421725 h 88"/>
                  <a:gd name="T66" fmla="*/ 449811773 w 47"/>
                  <a:gd name="T67" fmla="*/ 830693092 h 88"/>
                  <a:gd name="T68" fmla="*/ 449811773 w 47"/>
                  <a:gd name="T69" fmla="*/ 844771614 h 88"/>
                  <a:gd name="T70" fmla="*/ 590377329 w 47"/>
                  <a:gd name="T71" fmla="*/ 1084125491 h 88"/>
                  <a:gd name="T72" fmla="*/ 618488917 w 47"/>
                  <a:gd name="T73" fmla="*/ 929250253 h 88"/>
                  <a:gd name="T74" fmla="*/ 604433123 w 47"/>
                  <a:gd name="T75" fmla="*/ 1098204013 h 88"/>
                  <a:gd name="T76" fmla="*/ 618488917 w 47"/>
                  <a:gd name="T77" fmla="*/ 1112286288 h 88"/>
                  <a:gd name="T78" fmla="*/ 632548461 w 47"/>
                  <a:gd name="T79" fmla="*/ 1126364810 h 88"/>
                  <a:gd name="T80" fmla="*/ 660660049 w 47"/>
                  <a:gd name="T81" fmla="*/ 858853889 h 88"/>
                  <a:gd name="T82" fmla="*/ 632548461 w 47"/>
                  <a:gd name="T83" fmla="*/ 872932411 h 88"/>
                  <a:gd name="T84" fmla="*/ 618488917 w 47"/>
                  <a:gd name="T85" fmla="*/ 887010934 h 88"/>
                  <a:gd name="T86" fmla="*/ 576321535 w 47"/>
                  <a:gd name="T87" fmla="*/ 858853889 h 88"/>
                  <a:gd name="T88" fmla="*/ 576321535 w 47"/>
                  <a:gd name="T89" fmla="*/ 563182405 h 88"/>
                  <a:gd name="T90" fmla="*/ 506038815 w 47"/>
                  <a:gd name="T91" fmla="*/ 563182405 h 88"/>
                  <a:gd name="T92" fmla="*/ 491979272 w 47"/>
                  <a:gd name="T93" fmla="*/ 408307285 h 88"/>
                  <a:gd name="T94" fmla="*/ 463867567 w 47"/>
                  <a:gd name="T95" fmla="*/ 225271426 h 88"/>
                  <a:gd name="T96" fmla="*/ 351413716 w 47"/>
                  <a:gd name="T97" fmla="*/ 295671601 h 88"/>
                  <a:gd name="T98" fmla="*/ 253019408 w 47"/>
                  <a:gd name="T99" fmla="*/ 14078526 h 88"/>
                  <a:gd name="T100" fmla="*/ 140565498 w 47"/>
                  <a:gd name="T101" fmla="*/ 211192904 h 88"/>
                  <a:gd name="T102" fmla="*/ 140565498 w 47"/>
                  <a:gd name="T103" fmla="*/ 351989443 h 88"/>
                  <a:gd name="T104" fmla="*/ 56226940 w 47"/>
                  <a:gd name="T105" fmla="*/ 323828646 h 88"/>
                  <a:gd name="T106" fmla="*/ 28111596 w 47"/>
                  <a:gd name="T107" fmla="*/ 337910921 h 88"/>
                  <a:gd name="T108" fmla="*/ 182736629 w 47"/>
                  <a:gd name="T109" fmla="*/ 577260928 h 88"/>
                  <a:gd name="T110" fmla="*/ 182736629 w 47"/>
                  <a:gd name="T111" fmla="*/ 633578769 h 88"/>
                  <a:gd name="T112" fmla="*/ 295186790 w 47"/>
                  <a:gd name="T113" fmla="*/ 901089456 h 88"/>
                  <a:gd name="T114" fmla="*/ 351413716 w 47"/>
                  <a:gd name="T115" fmla="*/ 971489573 h 88"/>
                  <a:gd name="T116" fmla="*/ 323302127 w 47"/>
                  <a:gd name="T117" fmla="*/ 985568330 h 88"/>
                  <a:gd name="T118" fmla="*/ 309246333 w 47"/>
                  <a:gd name="T119" fmla="*/ 1041886171 h 88"/>
                  <a:gd name="T120" fmla="*/ 576321535 w 47"/>
                  <a:gd name="T121" fmla="*/ 1210839697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88"/>
                  <a:gd name="T185" fmla="*/ 47 w 47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2" name="Freeform 315"/>
              <p:cNvSpPr>
                <a:spLocks/>
              </p:cNvSpPr>
              <p:nvPr/>
            </p:nvSpPr>
            <p:spPr bwMode="auto">
              <a:xfrm>
                <a:off x="2660650" y="-2014538"/>
                <a:ext cx="49213" cy="25400"/>
              </a:xfrm>
              <a:custGeom>
                <a:avLst/>
                <a:gdLst>
                  <a:gd name="T0" fmla="*/ 14332339 w 13"/>
                  <a:gd name="T1" fmla="*/ 0 h 7"/>
                  <a:gd name="T2" fmla="*/ 0 w 13"/>
                  <a:gd name="T3" fmla="*/ 0 h 7"/>
                  <a:gd name="T4" fmla="*/ 14332339 w 13"/>
                  <a:gd name="T5" fmla="*/ 13168086 h 7"/>
                  <a:gd name="T6" fmla="*/ 14332339 w 13"/>
                  <a:gd name="T7" fmla="*/ 13168086 h 7"/>
                  <a:gd name="T8" fmla="*/ 128979723 w 13"/>
                  <a:gd name="T9" fmla="*/ 92165718 h 7"/>
                  <a:gd name="T10" fmla="*/ 143308273 w 13"/>
                  <a:gd name="T11" fmla="*/ 92165718 h 7"/>
                  <a:gd name="T12" fmla="*/ 171969159 w 13"/>
                  <a:gd name="T13" fmla="*/ 78997635 h 7"/>
                  <a:gd name="T14" fmla="*/ 171969159 w 13"/>
                  <a:gd name="T15" fmla="*/ 52665086 h 7"/>
                  <a:gd name="T16" fmla="*/ 14332339 w 13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"/>
                  <a:gd name="T29" fmla="*/ 13 w 13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3" name="Freeform 316"/>
              <p:cNvSpPr>
                <a:spLocks/>
              </p:cNvSpPr>
              <p:nvPr/>
            </p:nvSpPr>
            <p:spPr bwMode="auto">
              <a:xfrm>
                <a:off x="2679700" y="-2044700"/>
                <a:ext cx="52388" cy="41275"/>
              </a:xfrm>
              <a:custGeom>
                <a:avLst/>
                <a:gdLst>
                  <a:gd name="T0" fmla="*/ 196035901 w 14"/>
                  <a:gd name="T1" fmla="*/ 0 h 11"/>
                  <a:gd name="T2" fmla="*/ 154028220 w 14"/>
                  <a:gd name="T3" fmla="*/ 0 h 11"/>
                  <a:gd name="T4" fmla="*/ 154028220 w 14"/>
                  <a:gd name="T5" fmla="*/ 14078526 h 11"/>
                  <a:gd name="T6" fmla="*/ 28005128 w 14"/>
                  <a:gd name="T7" fmla="*/ 98557191 h 11"/>
                  <a:gd name="T8" fmla="*/ 0 w 14"/>
                  <a:gd name="T9" fmla="*/ 98557191 h 11"/>
                  <a:gd name="T10" fmla="*/ 28005128 w 14"/>
                  <a:gd name="T11" fmla="*/ 112635713 h 11"/>
                  <a:gd name="T12" fmla="*/ 84015390 w 14"/>
                  <a:gd name="T13" fmla="*/ 140796539 h 11"/>
                  <a:gd name="T14" fmla="*/ 98017951 w 14"/>
                  <a:gd name="T15" fmla="*/ 154875062 h 11"/>
                  <a:gd name="T16" fmla="*/ 98017951 w 14"/>
                  <a:gd name="T17" fmla="*/ 154875062 h 11"/>
                  <a:gd name="T18" fmla="*/ 112020511 w 14"/>
                  <a:gd name="T19" fmla="*/ 154875062 h 11"/>
                  <a:gd name="T20" fmla="*/ 112020511 w 14"/>
                  <a:gd name="T21" fmla="*/ 140796539 h 11"/>
                  <a:gd name="T22" fmla="*/ 182033341 w 14"/>
                  <a:gd name="T23" fmla="*/ 14078526 h 11"/>
                  <a:gd name="T24" fmla="*/ 196035901 w 14"/>
                  <a:gd name="T25" fmla="*/ 0 h 11"/>
                  <a:gd name="T26" fmla="*/ 196035901 w 14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1"/>
                  <a:gd name="T44" fmla="*/ 14 w 14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4" name="Freeform 317"/>
              <p:cNvSpPr>
                <a:spLocks/>
              </p:cNvSpPr>
              <p:nvPr/>
            </p:nvSpPr>
            <p:spPr bwMode="auto">
              <a:xfrm>
                <a:off x="2690813" y="-2044700"/>
                <a:ext cx="19050" cy="6350"/>
              </a:xfrm>
              <a:custGeom>
                <a:avLst/>
                <a:gdLst>
                  <a:gd name="T0" fmla="*/ 43548298 w 5"/>
                  <a:gd name="T1" fmla="*/ 20161247 h 2"/>
                  <a:gd name="T2" fmla="*/ 43548298 w 5"/>
                  <a:gd name="T3" fmla="*/ 20161247 h 2"/>
                  <a:gd name="T4" fmla="*/ 58064393 w 5"/>
                  <a:gd name="T5" fmla="*/ 10080623 h 2"/>
                  <a:gd name="T6" fmla="*/ 72580502 w 5"/>
                  <a:gd name="T7" fmla="*/ 10080623 h 2"/>
                  <a:gd name="T8" fmla="*/ 58064393 w 5"/>
                  <a:gd name="T9" fmla="*/ 10080623 h 2"/>
                  <a:gd name="T10" fmla="*/ 43548298 w 5"/>
                  <a:gd name="T11" fmla="*/ 10080623 h 2"/>
                  <a:gd name="T12" fmla="*/ 43548298 w 5"/>
                  <a:gd name="T13" fmla="*/ 0 h 2"/>
                  <a:gd name="T14" fmla="*/ 0 w 5"/>
                  <a:gd name="T15" fmla="*/ 0 h 2"/>
                  <a:gd name="T16" fmla="*/ 14516098 w 5"/>
                  <a:gd name="T17" fmla="*/ 10080623 h 2"/>
                  <a:gd name="T18" fmla="*/ 29032196 w 5"/>
                  <a:gd name="T19" fmla="*/ 10080623 h 2"/>
                  <a:gd name="T20" fmla="*/ 43548298 w 5"/>
                  <a:gd name="T21" fmla="*/ 20161247 h 2"/>
                  <a:gd name="T22" fmla="*/ 43548298 w 5"/>
                  <a:gd name="T23" fmla="*/ 20161247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5" name="Freeform 318"/>
              <p:cNvSpPr>
                <a:spLocks/>
              </p:cNvSpPr>
              <p:nvPr/>
            </p:nvSpPr>
            <p:spPr bwMode="auto">
              <a:xfrm>
                <a:off x="2713038" y="-2025650"/>
                <a:ext cx="30163" cy="22225"/>
              </a:xfrm>
              <a:custGeom>
                <a:avLst/>
                <a:gdLst>
                  <a:gd name="T0" fmla="*/ 85293412 w 8"/>
                  <a:gd name="T1" fmla="*/ 27440465 h 6"/>
                  <a:gd name="T2" fmla="*/ 113725796 w 8"/>
                  <a:gd name="T3" fmla="*/ 13720233 h 6"/>
                  <a:gd name="T4" fmla="*/ 85293412 w 8"/>
                  <a:gd name="T5" fmla="*/ 13720233 h 6"/>
                  <a:gd name="T6" fmla="*/ 56864783 w 8"/>
                  <a:gd name="T7" fmla="*/ 0 h 6"/>
                  <a:gd name="T8" fmla="*/ 56864783 w 8"/>
                  <a:gd name="T9" fmla="*/ 0 h 6"/>
                  <a:gd name="T10" fmla="*/ 42646706 w 8"/>
                  <a:gd name="T11" fmla="*/ 0 h 6"/>
                  <a:gd name="T12" fmla="*/ 28432392 w 8"/>
                  <a:gd name="T13" fmla="*/ 41164406 h 6"/>
                  <a:gd name="T14" fmla="*/ 0 w 8"/>
                  <a:gd name="T15" fmla="*/ 82325107 h 6"/>
                  <a:gd name="T16" fmla="*/ 42646706 w 8"/>
                  <a:gd name="T17" fmla="*/ 54884635 h 6"/>
                  <a:gd name="T18" fmla="*/ 85293412 w 8"/>
                  <a:gd name="T19" fmla="*/ 27440465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6" name="Freeform 319"/>
              <p:cNvSpPr>
                <a:spLocks/>
              </p:cNvSpPr>
              <p:nvPr/>
            </p:nvSpPr>
            <p:spPr bwMode="auto">
              <a:xfrm>
                <a:off x="2720975" y="-2014538"/>
                <a:ext cx="41275" cy="25400"/>
              </a:xfrm>
              <a:custGeom>
                <a:avLst/>
                <a:gdLst>
                  <a:gd name="T0" fmla="*/ 0 w 11"/>
                  <a:gd name="T1" fmla="*/ 52665086 h 7"/>
                  <a:gd name="T2" fmla="*/ 14078526 w 11"/>
                  <a:gd name="T3" fmla="*/ 78997635 h 7"/>
                  <a:gd name="T4" fmla="*/ 42239334 w 11"/>
                  <a:gd name="T5" fmla="*/ 92165718 h 7"/>
                  <a:gd name="T6" fmla="*/ 84478668 w 11"/>
                  <a:gd name="T7" fmla="*/ 65833182 h 7"/>
                  <a:gd name="T8" fmla="*/ 154875062 w 11"/>
                  <a:gd name="T9" fmla="*/ 0 h 7"/>
                  <a:gd name="T10" fmla="*/ 140796539 w 11"/>
                  <a:gd name="T11" fmla="*/ 0 h 7"/>
                  <a:gd name="T12" fmla="*/ 0 w 11"/>
                  <a:gd name="T13" fmla="*/ 5266508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7"/>
                  <a:gd name="T23" fmla="*/ 11 w 11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7" name="Freeform 320"/>
              <p:cNvSpPr>
                <a:spLocks/>
              </p:cNvSpPr>
              <p:nvPr/>
            </p:nvSpPr>
            <p:spPr bwMode="auto">
              <a:xfrm>
                <a:off x="2781300" y="-2409825"/>
                <a:ext cx="169863" cy="330200"/>
              </a:xfrm>
              <a:custGeom>
                <a:avLst/>
                <a:gdLst>
                  <a:gd name="T0" fmla="*/ 612692094 w 45"/>
                  <a:gd name="T1" fmla="*/ 337910921 h 88"/>
                  <a:gd name="T2" fmla="*/ 541447802 w 45"/>
                  <a:gd name="T3" fmla="*/ 337910921 h 88"/>
                  <a:gd name="T4" fmla="*/ 484453004 w 45"/>
                  <a:gd name="T5" fmla="*/ 323828646 h 88"/>
                  <a:gd name="T6" fmla="*/ 527198188 w 45"/>
                  <a:gd name="T7" fmla="*/ 84478668 h 88"/>
                  <a:gd name="T8" fmla="*/ 327718580 w 45"/>
                  <a:gd name="T9" fmla="*/ 197114381 h 88"/>
                  <a:gd name="T10" fmla="*/ 242224615 w 45"/>
                  <a:gd name="T11" fmla="*/ 253432282 h 88"/>
                  <a:gd name="T12" fmla="*/ 128239031 w 45"/>
                  <a:gd name="T13" fmla="*/ 337910921 h 88"/>
                  <a:gd name="T14" fmla="*/ 199479549 w 45"/>
                  <a:gd name="T15" fmla="*/ 563182405 h 88"/>
                  <a:gd name="T16" fmla="*/ 113989388 w 45"/>
                  <a:gd name="T17" fmla="*/ 549103883 h 88"/>
                  <a:gd name="T18" fmla="*/ 71244322 w 45"/>
                  <a:gd name="T19" fmla="*/ 816614570 h 88"/>
                  <a:gd name="T20" fmla="*/ 85490161 w 45"/>
                  <a:gd name="T21" fmla="*/ 887010934 h 88"/>
                  <a:gd name="T22" fmla="*/ 28495460 w 45"/>
                  <a:gd name="T23" fmla="*/ 872932411 h 88"/>
                  <a:gd name="T24" fmla="*/ 14249617 w 45"/>
                  <a:gd name="T25" fmla="*/ 872932411 h 88"/>
                  <a:gd name="T26" fmla="*/ 14249617 w 45"/>
                  <a:gd name="T27" fmla="*/ 1126364810 h 88"/>
                  <a:gd name="T28" fmla="*/ 28495460 w 45"/>
                  <a:gd name="T29" fmla="*/ 1126364810 h 88"/>
                  <a:gd name="T30" fmla="*/ 42745081 w 45"/>
                  <a:gd name="T31" fmla="*/ 1098204013 h 88"/>
                  <a:gd name="T32" fmla="*/ 28495460 w 45"/>
                  <a:gd name="T33" fmla="*/ 929250253 h 88"/>
                  <a:gd name="T34" fmla="*/ 56994694 w 45"/>
                  <a:gd name="T35" fmla="*/ 1070046968 h 88"/>
                  <a:gd name="T36" fmla="*/ 71244322 w 45"/>
                  <a:gd name="T37" fmla="*/ 1070046968 h 88"/>
                  <a:gd name="T38" fmla="*/ 213729163 w 45"/>
                  <a:gd name="T39" fmla="*/ 830693092 h 88"/>
                  <a:gd name="T40" fmla="*/ 128239031 w 45"/>
                  <a:gd name="T41" fmla="*/ 633578769 h 88"/>
                  <a:gd name="T42" fmla="*/ 128239031 w 45"/>
                  <a:gd name="T43" fmla="*/ 633578769 h 88"/>
                  <a:gd name="T44" fmla="*/ 227978776 w 45"/>
                  <a:gd name="T45" fmla="*/ 788453772 h 88"/>
                  <a:gd name="T46" fmla="*/ 227978776 w 45"/>
                  <a:gd name="T47" fmla="*/ 788453772 h 88"/>
                  <a:gd name="T48" fmla="*/ 227978776 w 45"/>
                  <a:gd name="T49" fmla="*/ 774375250 h 88"/>
                  <a:gd name="T50" fmla="*/ 256474287 w 45"/>
                  <a:gd name="T51" fmla="*/ 703978886 h 88"/>
                  <a:gd name="T52" fmla="*/ 313468967 w 45"/>
                  <a:gd name="T53" fmla="*/ 549103883 h 88"/>
                  <a:gd name="T54" fmla="*/ 313468967 w 45"/>
                  <a:gd name="T55" fmla="*/ 549103883 h 88"/>
                  <a:gd name="T56" fmla="*/ 313468967 w 45"/>
                  <a:gd name="T57" fmla="*/ 506864563 h 88"/>
                  <a:gd name="T58" fmla="*/ 313468967 w 45"/>
                  <a:gd name="T59" fmla="*/ 464625127 h 88"/>
                  <a:gd name="T60" fmla="*/ 327718580 w 45"/>
                  <a:gd name="T61" fmla="*/ 492786041 h 88"/>
                  <a:gd name="T62" fmla="*/ 370463646 w 45"/>
                  <a:gd name="T63" fmla="*/ 351989443 h 88"/>
                  <a:gd name="T64" fmla="*/ 413208712 w 45"/>
                  <a:gd name="T65" fmla="*/ 183035859 h 88"/>
                  <a:gd name="T66" fmla="*/ 413208712 w 45"/>
                  <a:gd name="T67" fmla="*/ 253432282 h 88"/>
                  <a:gd name="T68" fmla="*/ 356214032 w 45"/>
                  <a:gd name="T69" fmla="*/ 464625127 h 88"/>
                  <a:gd name="T70" fmla="*/ 341968194 w 45"/>
                  <a:gd name="T71" fmla="*/ 506864563 h 88"/>
                  <a:gd name="T72" fmla="*/ 555697415 w 45"/>
                  <a:gd name="T73" fmla="*/ 380146488 h 88"/>
                  <a:gd name="T74" fmla="*/ 341968194 w 45"/>
                  <a:gd name="T75" fmla="*/ 535021608 h 88"/>
                  <a:gd name="T76" fmla="*/ 327718580 w 45"/>
                  <a:gd name="T77" fmla="*/ 535021608 h 88"/>
                  <a:gd name="T78" fmla="*/ 270723901 w 45"/>
                  <a:gd name="T79" fmla="*/ 718057408 h 88"/>
                  <a:gd name="T80" fmla="*/ 242224615 w 45"/>
                  <a:gd name="T81" fmla="*/ 788453772 h 88"/>
                  <a:gd name="T82" fmla="*/ 227978776 w 45"/>
                  <a:gd name="T83" fmla="*/ 830693092 h 88"/>
                  <a:gd name="T84" fmla="*/ 470203391 w 45"/>
                  <a:gd name="T85" fmla="*/ 689896611 h 88"/>
                  <a:gd name="T86" fmla="*/ 213729163 w 45"/>
                  <a:gd name="T87" fmla="*/ 872932411 h 88"/>
                  <a:gd name="T88" fmla="*/ 199479549 w 45"/>
                  <a:gd name="T89" fmla="*/ 901089456 h 88"/>
                  <a:gd name="T90" fmla="*/ 170984097 w 45"/>
                  <a:gd name="T91" fmla="*/ 957411050 h 88"/>
                  <a:gd name="T92" fmla="*/ 142484870 w 45"/>
                  <a:gd name="T93" fmla="*/ 1013729127 h 88"/>
                  <a:gd name="T94" fmla="*/ 113989388 w 45"/>
                  <a:gd name="T95" fmla="*/ 1055964694 h 88"/>
                  <a:gd name="T96" fmla="*/ 71244322 w 45"/>
                  <a:gd name="T97" fmla="*/ 1112286288 h 88"/>
                  <a:gd name="T98" fmla="*/ 256474287 w 45"/>
                  <a:gd name="T99" fmla="*/ 1041886171 h 88"/>
                  <a:gd name="T100" fmla="*/ 270723901 w 45"/>
                  <a:gd name="T101" fmla="*/ 1041886171 h 88"/>
                  <a:gd name="T102" fmla="*/ 56994694 w 45"/>
                  <a:gd name="T103" fmla="*/ 1126364810 h 88"/>
                  <a:gd name="T104" fmla="*/ 28495460 w 45"/>
                  <a:gd name="T105" fmla="*/ 1182682652 h 88"/>
                  <a:gd name="T106" fmla="*/ 56994694 w 45"/>
                  <a:gd name="T107" fmla="*/ 1239000494 h 88"/>
                  <a:gd name="T108" fmla="*/ 85490161 w 45"/>
                  <a:gd name="T109" fmla="*/ 1210839697 h 88"/>
                  <a:gd name="T110" fmla="*/ 341968194 w 45"/>
                  <a:gd name="T111" fmla="*/ 1041886171 h 88"/>
                  <a:gd name="T112" fmla="*/ 327718580 w 45"/>
                  <a:gd name="T113" fmla="*/ 985568330 h 88"/>
                  <a:gd name="T114" fmla="*/ 327718580 w 45"/>
                  <a:gd name="T115" fmla="*/ 985568330 h 88"/>
                  <a:gd name="T116" fmla="*/ 299219353 w 45"/>
                  <a:gd name="T117" fmla="*/ 943328776 h 88"/>
                  <a:gd name="T118" fmla="*/ 541447802 w 45"/>
                  <a:gd name="T119" fmla="*/ 661739566 h 88"/>
                  <a:gd name="T120" fmla="*/ 427458325 w 45"/>
                  <a:gd name="T121" fmla="*/ 605421725 h 88"/>
                  <a:gd name="T122" fmla="*/ 612692094 w 45"/>
                  <a:gd name="T123" fmla="*/ 337910921 h 88"/>
                  <a:gd name="T124" fmla="*/ 612692094 w 45"/>
                  <a:gd name="T125" fmla="*/ 337910921 h 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"/>
                  <a:gd name="T190" fmla="*/ 0 h 88"/>
                  <a:gd name="T191" fmla="*/ 45 w 45"/>
                  <a:gd name="T192" fmla="*/ 88 h 8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8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avLst/>
                <a:gdLst>
                  <a:gd name="T0" fmla="*/ 17640298 w 16"/>
                  <a:gd name="T1" fmla="*/ 0 h 24"/>
                  <a:gd name="T2" fmla="*/ 0 w 16"/>
                  <a:gd name="T3" fmla="*/ 60483756 h 24"/>
                  <a:gd name="T4" fmla="*/ 5040312 w 16"/>
                  <a:gd name="T5" fmla="*/ 60483756 h 24"/>
                  <a:gd name="T6" fmla="*/ 10080623 w 16"/>
                  <a:gd name="T7" fmla="*/ 47883760 h 24"/>
                  <a:gd name="T8" fmla="*/ 27720924 w 16"/>
                  <a:gd name="T9" fmla="*/ 47883760 h 24"/>
                  <a:gd name="T10" fmla="*/ 35282183 w 16"/>
                  <a:gd name="T11" fmla="*/ 60483756 h 24"/>
                  <a:gd name="T12" fmla="*/ 40322493 w 16"/>
                  <a:gd name="T13" fmla="*/ 60483756 h 24"/>
                  <a:gd name="T14" fmla="*/ 22680608 w 16"/>
                  <a:gd name="T15" fmla="*/ 0 h 24"/>
                  <a:gd name="T16" fmla="*/ 17640298 w 16"/>
                  <a:gd name="T17" fmla="*/ 0 h 24"/>
                  <a:gd name="T18" fmla="*/ 17640298 w 16"/>
                  <a:gd name="T19" fmla="*/ 0 h 24"/>
                  <a:gd name="T20" fmla="*/ 17640298 w 16"/>
                  <a:gd name="T21" fmla="*/ 0 h 24"/>
                  <a:gd name="T22" fmla="*/ 17640298 w 16"/>
                  <a:gd name="T23" fmla="*/ 37801550 h 24"/>
                  <a:gd name="T24" fmla="*/ 17640298 w 16"/>
                  <a:gd name="T25" fmla="*/ 12601574 h 24"/>
                  <a:gd name="T26" fmla="*/ 27720924 w 16"/>
                  <a:gd name="T27" fmla="*/ 37801550 h 24"/>
                  <a:gd name="T28" fmla="*/ 17640298 w 16"/>
                  <a:gd name="T29" fmla="*/ 37801550 h 24"/>
                  <a:gd name="T30" fmla="*/ 17640298 w 16"/>
                  <a:gd name="T31" fmla="*/ 37801550 h 24"/>
                  <a:gd name="T32" fmla="*/ 17640298 w 16"/>
                  <a:gd name="T33" fmla="*/ 3780155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4"/>
                  <a:gd name="T53" fmla="*/ 16 w 1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9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avLst/>
                <a:gdLst>
                  <a:gd name="T0" fmla="*/ 0 w 9"/>
                  <a:gd name="T1" fmla="*/ 116128800 h 15"/>
                  <a:gd name="T2" fmla="*/ 123491366 w 9"/>
                  <a:gd name="T3" fmla="*/ 116128800 h 15"/>
                  <a:gd name="T4" fmla="*/ 0 w 9"/>
                  <a:gd name="T5" fmla="*/ 116128800 h 15"/>
                  <a:gd name="T6" fmla="*/ 27440874 w 9"/>
                  <a:gd name="T7" fmla="*/ 116128800 h 15"/>
                  <a:gd name="T8" fmla="*/ 96050470 w 9"/>
                  <a:gd name="T9" fmla="*/ 116128800 h 15"/>
                  <a:gd name="T10" fmla="*/ 27440874 w 9"/>
                  <a:gd name="T11" fmla="*/ 11612880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5"/>
                  <a:gd name="T20" fmla="*/ 9 w 9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10" name="Line 324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1" name="Line 325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Группа 383"/>
            <p:cNvGrpSpPr>
              <a:grpSpLocks/>
            </p:cNvGrpSpPr>
            <p:nvPr/>
          </p:nvGrpSpPr>
          <p:grpSpPr bwMode="auto"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1057" name="Freeform 323"/>
              <p:cNvSpPr>
                <a:spLocks/>
              </p:cNvSpPr>
              <p:nvPr/>
            </p:nvSpPr>
            <p:spPr bwMode="auto">
              <a:xfrm>
                <a:off x="2725738" y="-3622675"/>
                <a:ext cx="1155700" cy="2454275"/>
              </a:xfrm>
              <a:custGeom>
                <a:avLst/>
                <a:gdLst>
                  <a:gd name="T0" fmla="*/ 2147483647 w 307"/>
                  <a:gd name="T1" fmla="*/ 1076873451 h 652"/>
                  <a:gd name="T2" fmla="*/ 2147483647 w 307"/>
                  <a:gd name="T3" fmla="*/ 807655912 h 652"/>
                  <a:gd name="T4" fmla="*/ 2147483647 w 307"/>
                  <a:gd name="T5" fmla="*/ 198370902 h 652"/>
                  <a:gd name="T6" fmla="*/ 2147483647 w 307"/>
                  <a:gd name="T7" fmla="*/ 14168543 h 652"/>
                  <a:gd name="T8" fmla="*/ 2147483647 w 307"/>
                  <a:gd name="T9" fmla="*/ 14168543 h 652"/>
                  <a:gd name="T10" fmla="*/ 2147483647 w 307"/>
                  <a:gd name="T11" fmla="*/ 0 h 652"/>
                  <a:gd name="T12" fmla="*/ 2147483647 w 307"/>
                  <a:gd name="T13" fmla="*/ 1827851206 h 652"/>
                  <a:gd name="T14" fmla="*/ 2147483647 w 307"/>
                  <a:gd name="T15" fmla="*/ 2147483647 h 652"/>
                  <a:gd name="T16" fmla="*/ 2147483647 w 307"/>
                  <a:gd name="T17" fmla="*/ 2147483647 h 652"/>
                  <a:gd name="T18" fmla="*/ 2147483647 w 307"/>
                  <a:gd name="T19" fmla="*/ 2147483647 h 652"/>
                  <a:gd name="T20" fmla="*/ 2147483647 w 307"/>
                  <a:gd name="T21" fmla="*/ 2147483647 h 652"/>
                  <a:gd name="T22" fmla="*/ 2147483647 w 307"/>
                  <a:gd name="T23" fmla="*/ 2147483647 h 652"/>
                  <a:gd name="T24" fmla="*/ 0 w 307"/>
                  <a:gd name="T25" fmla="*/ 2147483647 h 652"/>
                  <a:gd name="T26" fmla="*/ 949484580 w 307"/>
                  <a:gd name="T27" fmla="*/ 2147483647 h 652"/>
                  <a:gd name="T28" fmla="*/ 2147483647 w 307"/>
                  <a:gd name="T29" fmla="*/ 2147483647 h 652"/>
                  <a:gd name="T30" fmla="*/ 2147483647 w 307"/>
                  <a:gd name="T31" fmla="*/ 2147483647 h 652"/>
                  <a:gd name="T32" fmla="*/ 2147483647 w 307"/>
                  <a:gd name="T33" fmla="*/ 2147483647 h 652"/>
                  <a:gd name="T34" fmla="*/ 2147483647 w 307"/>
                  <a:gd name="T35" fmla="*/ 2147483647 h 652"/>
                  <a:gd name="T36" fmla="*/ 2147483647 w 307"/>
                  <a:gd name="T37" fmla="*/ 2147483647 h 652"/>
                  <a:gd name="T38" fmla="*/ 2147483647 w 307"/>
                  <a:gd name="T39" fmla="*/ 2147483647 h 652"/>
                  <a:gd name="T40" fmla="*/ 2147483647 w 307"/>
                  <a:gd name="T41" fmla="*/ 1204397834 h 652"/>
                  <a:gd name="T42" fmla="*/ 2147483647 w 307"/>
                  <a:gd name="T43" fmla="*/ 1204397834 h 652"/>
                  <a:gd name="T44" fmla="*/ 2147483647 w 307"/>
                  <a:gd name="T45" fmla="*/ 1076873451 h 652"/>
                  <a:gd name="T46" fmla="*/ 2147483647 w 307"/>
                  <a:gd name="T47" fmla="*/ 1076873451 h 6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7"/>
                  <a:gd name="T73" fmla="*/ 0 h 652"/>
                  <a:gd name="T74" fmla="*/ 307 w 307"/>
                  <a:gd name="T75" fmla="*/ 652 h 6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8" name="Freeform 326"/>
              <p:cNvSpPr>
                <a:spLocks/>
              </p:cNvSpPr>
              <p:nvPr/>
            </p:nvSpPr>
            <p:spPr bwMode="auto">
              <a:xfrm>
                <a:off x="1549400" y="-3938587"/>
                <a:ext cx="2065338" cy="700087"/>
              </a:xfrm>
              <a:custGeom>
                <a:avLst/>
                <a:gdLst>
                  <a:gd name="T0" fmla="*/ 2147483647 w 548"/>
                  <a:gd name="T1" fmla="*/ 155837116 h 186"/>
                  <a:gd name="T2" fmla="*/ 2147483647 w 548"/>
                  <a:gd name="T3" fmla="*/ 155837116 h 186"/>
                  <a:gd name="T4" fmla="*/ 525560683 w 548"/>
                  <a:gd name="T5" fmla="*/ 1388366634 h 186"/>
                  <a:gd name="T6" fmla="*/ 0 w 548"/>
                  <a:gd name="T7" fmla="*/ 1997547984 h 186"/>
                  <a:gd name="T8" fmla="*/ 0 w 548"/>
                  <a:gd name="T9" fmla="*/ 2147483647 h 186"/>
                  <a:gd name="T10" fmla="*/ 0 w 548"/>
                  <a:gd name="T11" fmla="*/ 2147483647 h 186"/>
                  <a:gd name="T12" fmla="*/ 0 w 548"/>
                  <a:gd name="T13" fmla="*/ 2147483647 h 186"/>
                  <a:gd name="T14" fmla="*/ 2147483647 w 548"/>
                  <a:gd name="T15" fmla="*/ 1062525173 h 186"/>
                  <a:gd name="T16" fmla="*/ 2147483647 w 548"/>
                  <a:gd name="T17" fmla="*/ 1062525173 h 186"/>
                  <a:gd name="T18" fmla="*/ 2147483647 w 548"/>
                  <a:gd name="T19" fmla="*/ 2147483647 h 186"/>
                  <a:gd name="T20" fmla="*/ 2147483647 w 548"/>
                  <a:gd name="T21" fmla="*/ 1955045471 h 186"/>
                  <a:gd name="T22" fmla="*/ 2147483647 w 548"/>
                  <a:gd name="T23" fmla="*/ 1487534301 h 186"/>
                  <a:gd name="T24" fmla="*/ 2147483647 w 548"/>
                  <a:gd name="T25" fmla="*/ 1204194882 h 186"/>
                  <a:gd name="T26" fmla="*/ 2147483647 w 548"/>
                  <a:gd name="T27" fmla="*/ 155837116 h 1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"/>
                  <a:gd name="T43" fmla="*/ 0 h 186"/>
                  <a:gd name="T44" fmla="*/ 548 w 548"/>
                  <a:gd name="T45" fmla="*/ 186 h 1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9" name="Freeform 327"/>
              <p:cNvSpPr>
                <a:spLocks/>
              </p:cNvSpPr>
              <p:nvPr/>
            </p:nvSpPr>
            <p:spPr bwMode="auto">
              <a:xfrm>
                <a:off x="1546225" y="-3336925"/>
                <a:ext cx="1435100" cy="2297112"/>
              </a:xfrm>
              <a:custGeom>
                <a:avLst/>
                <a:gdLst>
                  <a:gd name="T0" fmla="*/ 1276900062 w 381"/>
                  <a:gd name="T1" fmla="*/ 2147483647 h 610"/>
                  <a:gd name="T2" fmla="*/ 1007331115 w 381"/>
                  <a:gd name="T3" fmla="*/ 2147483647 h 610"/>
                  <a:gd name="T4" fmla="*/ 993145853 w 381"/>
                  <a:gd name="T5" fmla="*/ 0 h 610"/>
                  <a:gd name="T6" fmla="*/ 14189032 w 381"/>
                  <a:gd name="T7" fmla="*/ 368705275 h 610"/>
                  <a:gd name="T8" fmla="*/ 14189032 w 381"/>
                  <a:gd name="T9" fmla="*/ 694865040 h 610"/>
                  <a:gd name="T10" fmla="*/ 14189032 w 381"/>
                  <a:gd name="T11" fmla="*/ 694865040 h 610"/>
                  <a:gd name="T12" fmla="*/ 0 w 381"/>
                  <a:gd name="T13" fmla="*/ 1361370173 h 610"/>
                  <a:gd name="T14" fmla="*/ 14189032 w 381"/>
                  <a:gd name="T15" fmla="*/ 1361370173 h 610"/>
                  <a:gd name="T16" fmla="*/ 0 w 381"/>
                  <a:gd name="T17" fmla="*/ 2147483647 h 610"/>
                  <a:gd name="T18" fmla="*/ 638450031 w 381"/>
                  <a:gd name="T19" fmla="*/ 2147483647 h 610"/>
                  <a:gd name="T20" fmla="*/ 2147483647 w 381"/>
                  <a:gd name="T21" fmla="*/ 2147483647 h 610"/>
                  <a:gd name="T22" fmla="*/ 2147483647 w 381"/>
                  <a:gd name="T23" fmla="*/ 2147483647 h 610"/>
                  <a:gd name="T24" fmla="*/ 2147483647 w 381"/>
                  <a:gd name="T25" fmla="*/ 2147483647 h 610"/>
                  <a:gd name="T26" fmla="*/ 1276900062 w 381"/>
                  <a:gd name="T27" fmla="*/ 2147483647 h 6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1"/>
                  <a:gd name="T43" fmla="*/ 0 h 610"/>
                  <a:gd name="T44" fmla="*/ 381 w 381"/>
                  <a:gd name="T45" fmla="*/ 610 h 6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Группа 834"/>
          <p:cNvGrpSpPr>
            <a:grpSpLocks/>
          </p:cNvGrpSpPr>
          <p:nvPr/>
        </p:nvGrpSpPr>
        <p:grpSpPr bwMode="auto">
          <a:xfrm flipV="1">
            <a:off x="-1665288" y="6364288"/>
            <a:ext cx="15798801" cy="777875"/>
            <a:chOff x="-1941286" y="1184963"/>
            <a:chExt cx="15799699" cy="778094"/>
          </a:xfrm>
        </p:grpSpPr>
        <p:sp>
          <p:nvSpPr>
            <p:cNvPr id="836" name="Полилиния 835"/>
            <p:cNvSpPr/>
            <p:nvPr/>
          </p:nvSpPr>
          <p:spPr>
            <a:xfrm rot="19743785" flipV="1">
              <a:off x="8927358" y="1184963"/>
              <a:ext cx="630273" cy="658998"/>
            </a:xfrm>
            <a:custGeom>
              <a:avLst/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214945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6" name="Группа 836"/>
            <p:cNvGrpSpPr>
              <a:grpSpLocks/>
            </p:cNvGrpSpPr>
            <p:nvPr/>
          </p:nvGrpSpPr>
          <p:grpSpPr bwMode="auto">
            <a:xfrm>
              <a:off x="-1941286" y="1963057"/>
              <a:ext cx="15799699" cy="0"/>
              <a:chOff x="-1941286" y="1963057"/>
              <a:chExt cx="15799699" cy="0"/>
            </a:xfrm>
          </p:grpSpPr>
          <p:sp>
            <p:nvSpPr>
              <p:cNvPr id="839" name="Полилиния 838"/>
              <p:cNvSpPr/>
              <p:nvPr/>
            </p:nvSpPr>
            <p:spPr>
              <a:xfrm flipH="1">
                <a:off x="10214893" y="1963057"/>
                <a:ext cx="3643520" cy="0"/>
              </a:xfrm>
              <a:custGeom>
                <a:avLst/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 flipH="1">
                <a:off x="-1941286" y="1963057"/>
                <a:ext cx="11087731" cy="0"/>
              </a:xfrm>
              <a:custGeom>
                <a:avLst/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38" name="Полилиния 837"/>
            <p:cNvSpPr/>
            <p:nvPr/>
          </p:nvSpPr>
          <p:spPr>
            <a:xfrm rot="1856215" flipH="1" flipV="1">
              <a:off x="9803708" y="1184963"/>
              <a:ext cx="630273" cy="658998"/>
            </a:xfrm>
            <a:custGeom>
              <a:avLst/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35A98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541"/>
          <p:cNvGrpSpPr/>
          <p:nvPr/>
        </p:nvGrpSpPr>
        <p:grpSpPr>
          <a:xfrm>
            <a:off x="6059112" y="2900552"/>
            <a:ext cx="324472" cy="409220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855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6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7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avLst/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8" name="Группа 1543"/>
          <p:cNvGrpSpPr/>
          <p:nvPr/>
        </p:nvGrpSpPr>
        <p:grpSpPr>
          <a:xfrm>
            <a:off x="6073924" y="3964417"/>
            <a:ext cx="330046" cy="413754"/>
            <a:chOff x="6391275" y="5494337"/>
            <a:chExt cx="438150" cy="549276"/>
          </a:xfrm>
          <a:solidFill>
            <a:schemeClr val="bg1"/>
          </a:solidFill>
        </p:grpSpPr>
        <p:sp>
          <p:nvSpPr>
            <p:cNvPr id="859" name="Freeform 1284"/>
            <p:cNvSpPr>
              <a:spLocks noEditPoints="1"/>
            </p:cNvSpPr>
            <p:nvPr/>
          </p:nvSpPr>
          <p:spPr bwMode="auto">
            <a:xfrm>
              <a:off x="6391275" y="5494337"/>
              <a:ext cx="284163" cy="282575"/>
            </a:xfrm>
            <a:custGeom>
              <a:avLst/>
              <a:gdLst>
                <a:gd name="T0" fmla="*/ 647 w 786"/>
                <a:gd name="T1" fmla="*/ 140 h 787"/>
                <a:gd name="T2" fmla="*/ 140 w 786"/>
                <a:gd name="T3" fmla="*/ 140 h 787"/>
                <a:gd name="T4" fmla="*/ 140 w 786"/>
                <a:gd name="T5" fmla="*/ 647 h 787"/>
                <a:gd name="T6" fmla="*/ 647 w 786"/>
                <a:gd name="T7" fmla="*/ 647 h 787"/>
                <a:gd name="T8" fmla="*/ 647 w 786"/>
                <a:gd name="T9" fmla="*/ 140 h 787"/>
                <a:gd name="T10" fmla="*/ 543 w 786"/>
                <a:gd name="T11" fmla="*/ 482 h 787"/>
                <a:gd name="T12" fmla="*/ 543 w 786"/>
                <a:gd name="T13" fmla="*/ 482 h 787"/>
                <a:gd name="T14" fmla="*/ 514 w 786"/>
                <a:gd name="T15" fmla="*/ 524 h 787"/>
                <a:gd name="T16" fmla="*/ 490 w 786"/>
                <a:gd name="T17" fmla="*/ 560 h 787"/>
                <a:gd name="T18" fmla="*/ 443 w 786"/>
                <a:gd name="T19" fmla="*/ 627 h 787"/>
                <a:gd name="T20" fmla="*/ 416 w 786"/>
                <a:gd name="T21" fmla="*/ 648 h 787"/>
                <a:gd name="T22" fmla="*/ 386 w 786"/>
                <a:gd name="T23" fmla="*/ 656 h 787"/>
                <a:gd name="T24" fmla="*/ 356 w 786"/>
                <a:gd name="T25" fmla="*/ 656 h 787"/>
                <a:gd name="T26" fmla="*/ 325 w 786"/>
                <a:gd name="T27" fmla="*/ 648 h 787"/>
                <a:gd name="T28" fmla="*/ 298 w 786"/>
                <a:gd name="T29" fmla="*/ 627 h 787"/>
                <a:gd name="T30" fmla="*/ 257 w 786"/>
                <a:gd name="T31" fmla="*/ 567 h 787"/>
                <a:gd name="T32" fmla="*/ 232 w 786"/>
                <a:gd name="T33" fmla="*/ 531 h 787"/>
                <a:gd name="T34" fmla="*/ 109 w 786"/>
                <a:gd name="T35" fmla="*/ 353 h 787"/>
                <a:gd name="T36" fmla="*/ 103 w 786"/>
                <a:gd name="T37" fmla="*/ 327 h 787"/>
                <a:gd name="T38" fmla="*/ 118 w 786"/>
                <a:gd name="T39" fmla="*/ 305 h 787"/>
                <a:gd name="T40" fmla="*/ 146 w 786"/>
                <a:gd name="T41" fmla="*/ 285 h 787"/>
                <a:gd name="T42" fmla="*/ 195 w 786"/>
                <a:gd name="T43" fmla="*/ 294 h 787"/>
                <a:gd name="T44" fmla="*/ 318 w 786"/>
                <a:gd name="T45" fmla="*/ 471 h 787"/>
                <a:gd name="T46" fmla="*/ 318 w 786"/>
                <a:gd name="T47" fmla="*/ 471 h 787"/>
                <a:gd name="T48" fmla="*/ 354 w 786"/>
                <a:gd name="T49" fmla="*/ 523 h 787"/>
                <a:gd name="T50" fmla="*/ 371 w 786"/>
                <a:gd name="T51" fmla="*/ 529 h 787"/>
                <a:gd name="T52" fmla="*/ 387 w 786"/>
                <a:gd name="T53" fmla="*/ 525 h 787"/>
                <a:gd name="T54" fmla="*/ 397 w 786"/>
                <a:gd name="T55" fmla="*/ 509 h 787"/>
                <a:gd name="T56" fmla="*/ 397 w 786"/>
                <a:gd name="T57" fmla="*/ 509 h 787"/>
                <a:gd name="T58" fmla="*/ 397 w 786"/>
                <a:gd name="T59" fmla="*/ 509 h 787"/>
                <a:gd name="T60" fmla="*/ 457 w 786"/>
                <a:gd name="T61" fmla="*/ 423 h 787"/>
                <a:gd name="T62" fmla="*/ 457 w 786"/>
                <a:gd name="T63" fmla="*/ 423 h 787"/>
                <a:gd name="T64" fmla="*/ 580 w 786"/>
                <a:gd name="T65" fmla="*/ 245 h 787"/>
                <a:gd name="T66" fmla="*/ 629 w 786"/>
                <a:gd name="T67" fmla="*/ 236 h 787"/>
                <a:gd name="T68" fmla="*/ 657 w 786"/>
                <a:gd name="T69" fmla="*/ 256 h 787"/>
                <a:gd name="T70" fmla="*/ 672 w 786"/>
                <a:gd name="T71" fmla="*/ 279 h 787"/>
                <a:gd name="T72" fmla="*/ 666 w 786"/>
                <a:gd name="T73" fmla="*/ 305 h 787"/>
                <a:gd name="T74" fmla="*/ 543 w 786"/>
                <a:gd name="T75" fmla="*/ 482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6" h="787">
                  <a:moveTo>
                    <a:pt x="647" y="140"/>
                  </a:moveTo>
                  <a:cubicBezTo>
                    <a:pt x="507" y="1"/>
                    <a:pt x="280" y="0"/>
                    <a:pt x="140" y="140"/>
                  </a:cubicBezTo>
                  <a:cubicBezTo>
                    <a:pt x="0" y="280"/>
                    <a:pt x="0" y="507"/>
                    <a:pt x="140" y="647"/>
                  </a:cubicBezTo>
                  <a:cubicBezTo>
                    <a:pt x="280" y="787"/>
                    <a:pt x="507" y="787"/>
                    <a:pt x="647" y="647"/>
                  </a:cubicBezTo>
                  <a:cubicBezTo>
                    <a:pt x="786" y="507"/>
                    <a:pt x="786" y="280"/>
                    <a:pt x="647" y="140"/>
                  </a:cubicBezTo>
                  <a:close/>
                  <a:moveTo>
                    <a:pt x="543" y="482"/>
                  </a:moveTo>
                  <a:lnTo>
                    <a:pt x="543" y="482"/>
                  </a:lnTo>
                  <a:lnTo>
                    <a:pt x="514" y="524"/>
                  </a:lnTo>
                  <a:lnTo>
                    <a:pt x="490" y="560"/>
                  </a:lnTo>
                  <a:lnTo>
                    <a:pt x="443" y="627"/>
                  </a:lnTo>
                  <a:cubicBezTo>
                    <a:pt x="437" y="635"/>
                    <a:pt x="428" y="642"/>
                    <a:pt x="416" y="648"/>
                  </a:cubicBezTo>
                  <a:cubicBezTo>
                    <a:pt x="406" y="653"/>
                    <a:pt x="395" y="655"/>
                    <a:pt x="386" y="656"/>
                  </a:cubicBezTo>
                  <a:lnTo>
                    <a:pt x="356" y="656"/>
                  </a:lnTo>
                  <a:cubicBezTo>
                    <a:pt x="346" y="655"/>
                    <a:pt x="335" y="653"/>
                    <a:pt x="325" y="648"/>
                  </a:cubicBezTo>
                  <a:cubicBezTo>
                    <a:pt x="313" y="642"/>
                    <a:pt x="304" y="635"/>
                    <a:pt x="298" y="627"/>
                  </a:cubicBezTo>
                  <a:lnTo>
                    <a:pt x="257" y="567"/>
                  </a:lnTo>
                  <a:lnTo>
                    <a:pt x="232" y="531"/>
                  </a:lnTo>
                  <a:lnTo>
                    <a:pt x="109" y="353"/>
                  </a:lnTo>
                  <a:cubicBezTo>
                    <a:pt x="103" y="346"/>
                    <a:pt x="101" y="336"/>
                    <a:pt x="103" y="327"/>
                  </a:cubicBezTo>
                  <a:cubicBezTo>
                    <a:pt x="105" y="318"/>
                    <a:pt x="110" y="310"/>
                    <a:pt x="118" y="305"/>
                  </a:cubicBezTo>
                  <a:lnTo>
                    <a:pt x="146" y="285"/>
                  </a:lnTo>
                  <a:cubicBezTo>
                    <a:pt x="162" y="274"/>
                    <a:pt x="184" y="278"/>
                    <a:pt x="195" y="294"/>
                  </a:cubicBezTo>
                  <a:lnTo>
                    <a:pt x="318" y="471"/>
                  </a:lnTo>
                  <a:lnTo>
                    <a:pt x="318" y="471"/>
                  </a:lnTo>
                  <a:lnTo>
                    <a:pt x="354" y="523"/>
                  </a:lnTo>
                  <a:cubicBezTo>
                    <a:pt x="356" y="525"/>
                    <a:pt x="361" y="528"/>
                    <a:pt x="371" y="529"/>
                  </a:cubicBezTo>
                  <a:cubicBezTo>
                    <a:pt x="379" y="528"/>
                    <a:pt x="384" y="526"/>
                    <a:pt x="387" y="525"/>
                  </a:cubicBezTo>
                  <a:lnTo>
                    <a:pt x="397" y="509"/>
                  </a:lnTo>
                  <a:lnTo>
                    <a:pt x="397" y="509"/>
                  </a:lnTo>
                  <a:lnTo>
                    <a:pt x="397" y="509"/>
                  </a:lnTo>
                  <a:lnTo>
                    <a:pt x="457" y="423"/>
                  </a:lnTo>
                  <a:lnTo>
                    <a:pt x="457" y="423"/>
                  </a:lnTo>
                  <a:lnTo>
                    <a:pt x="580" y="245"/>
                  </a:lnTo>
                  <a:cubicBezTo>
                    <a:pt x="591" y="229"/>
                    <a:pt x="613" y="225"/>
                    <a:pt x="629" y="236"/>
                  </a:cubicBezTo>
                  <a:lnTo>
                    <a:pt x="657" y="256"/>
                  </a:lnTo>
                  <a:cubicBezTo>
                    <a:pt x="665" y="261"/>
                    <a:pt x="670" y="270"/>
                    <a:pt x="672" y="279"/>
                  </a:cubicBezTo>
                  <a:cubicBezTo>
                    <a:pt x="673" y="288"/>
                    <a:pt x="671" y="297"/>
                    <a:pt x="666" y="305"/>
                  </a:cubicBezTo>
                  <a:lnTo>
                    <a:pt x="543" y="4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0" name="Oval 1286"/>
            <p:cNvSpPr>
              <a:spLocks noChangeArrowheads="1"/>
            </p:cNvSpPr>
            <p:nvPr/>
          </p:nvSpPr>
          <p:spPr bwMode="auto">
            <a:xfrm>
              <a:off x="6721475" y="5816600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1" name="Freeform 1287"/>
            <p:cNvSpPr>
              <a:spLocks noEditPoints="1"/>
            </p:cNvSpPr>
            <p:nvPr/>
          </p:nvSpPr>
          <p:spPr bwMode="auto">
            <a:xfrm>
              <a:off x="6445250" y="5540375"/>
              <a:ext cx="384175" cy="503238"/>
            </a:xfrm>
            <a:custGeom>
              <a:avLst/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3 h 1396"/>
                <a:gd name="T52" fmla="*/ 849 w 1068"/>
                <a:gd name="T53" fmla="*/ 788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5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8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4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3" y="815"/>
                    <a:pt x="752" y="815"/>
                  </a:cubicBezTo>
                  <a:lnTo>
                    <a:pt x="745" y="816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3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4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7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3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7" y="779"/>
                    <a:pt x="849" y="783"/>
                    <a:pt x="849" y="788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7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5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2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8" y="772"/>
                  </a:lnTo>
                  <a:cubicBezTo>
                    <a:pt x="727" y="777"/>
                    <a:pt x="725" y="782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2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1"/>
                  </a:lnTo>
                  <a:lnTo>
                    <a:pt x="764" y="851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9" name="Группа 827"/>
          <p:cNvGrpSpPr>
            <a:grpSpLocks/>
          </p:cNvGrpSpPr>
          <p:nvPr/>
        </p:nvGrpSpPr>
        <p:grpSpPr bwMode="auto">
          <a:xfrm rot="-6300000">
            <a:off x="6034881" y="5112545"/>
            <a:ext cx="644525" cy="639762"/>
            <a:chOff x="8894386" y="-1114999"/>
            <a:chExt cx="644027" cy="638552"/>
          </a:xfrm>
        </p:grpSpPr>
        <p:sp>
          <p:nvSpPr>
            <p:cNvPr id="1044" name="Freeform 213"/>
            <p:cNvSpPr>
              <a:spLocks/>
            </p:cNvSpPr>
            <p:nvPr/>
          </p:nvSpPr>
          <p:spPr bwMode="auto">
            <a:xfrm>
              <a:off x="9237210" y="-776555"/>
              <a:ext cx="301203" cy="300108"/>
            </a:xfrm>
            <a:custGeom>
              <a:avLst/>
              <a:gdLst>
                <a:gd name="T0" fmla="*/ 199592 w 166"/>
                <a:gd name="T1" fmla="*/ 196434 h 165"/>
                <a:gd name="T2" fmla="*/ 301203 w 166"/>
                <a:gd name="T3" fmla="*/ 189159 h 165"/>
                <a:gd name="T4" fmla="*/ 210479 w 166"/>
                <a:gd name="T5" fmla="*/ 100036 h 165"/>
                <a:gd name="T6" fmla="*/ 134271 w 166"/>
                <a:gd name="T7" fmla="*/ 103674 h 165"/>
                <a:gd name="T8" fmla="*/ 107054 w 166"/>
                <a:gd name="T9" fmla="*/ 76391 h 165"/>
                <a:gd name="T10" fmla="*/ 145158 w 166"/>
                <a:gd name="T11" fmla="*/ 14551 h 165"/>
                <a:gd name="T12" fmla="*/ 105240 w 166"/>
                <a:gd name="T13" fmla="*/ 0 h 165"/>
                <a:gd name="T14" fmla="*/ 0 w 166"/>
                <a:gd name="T15" fmla="*/ 107311 h 165"/>
                <a:gd name="T16" fmla="*/ 16330 w 166"/>
                <a:gd name="T17" fmla="*/ 145507 h 165"/>
                <a:gd name="T18" fmla="*/ 76208 w 166"/>
                <a:gd name="T19" fmla="*/ 107311 h 165"/>
                <a:gd name="T20" fmla="*/ 103425 w 166"/>
                <a:gd name="T21" fmla="*/ 134594 h 165"/>
                <a:gd name="T22" fmla="*/ 103425 w 166"/>
                <a:gd name="T23" fmla="*/ 210985 h 165"/>
                <a:gd name="T24" fmla="*/ 194149 w 166"/>
                <a:gd name="T25" fmla="*/ 300108 h 165"/>
                <a:gd name="T26" fmla="*/ 199592 w 166"/>
                <a:gd name="T27" fmla="*/ 196434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6"/>
                <a:gd name="T43" fmla="*/ 0 h 165"/>
                <a:gd name="T44" fmla="*/ 166 w 166"/>
                <a:gd name="T45" fmla="*/ 165 h 1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6" h="165">
                  <a:moveTo>
                    <a:pt x="110" y="108"/>
                  </a:moveTo>
                  <a:cubicBezTo>
                    <a:pt x="166" y="104"/>
                    <a:pt x="166" y="104"/>
                    <a:pt x="166" y="104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7" y="32"/>
                    <a:pt x="74" y="20"/>
                    <a:pt x="80" y="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7" y="26"/>
                    <a:pt x="26" y="47"/>
                    <a:pt x="0" y="5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21" y="75"/>
                    <a:pt x="32" y="68"/>
                    <a:pt x="42" y="59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107" y="165"/>
                    <a:pt x="107" y="165"/>
                    <a:pt x="107" y="165"/>
                  </a:cubicBezTo>
                  <a:lnTo>
                    <a:pt x="11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5" name="Freeform 214"/>
            <p:cNvSpPr>
              <a:spLocks/>
            </p:cNvSpPr>
            <p:nvPr/>
          </p:nvSpPr>
          <p:spPr bwMode="auto">
            <a:xfrm>
              <a:off x="9173683" y="-837892"/>
              <a:ext cx="83242" cy="83242"/>
            </a:xfrm>
            <a:custGeom>
              <a:avLst/>
              <a:gdLst>
                <a:gd name="T0" fmla="*/ 83242 w 46"/>
                <a:gd name="T1" fmla="*/ 30763 h 46"/>
                <a:gd name="T2" fmla="*/ 43431 w 46"/>
                <a:gd name="T3" fmla="*/ 16286 h 46"/>
                <a:gd name="T4" fmla="*/ 0 w 46"/>
                <a:gd name="T5" fmla="*/ 0 h 46"/>
                <a:gd name="T6" fmla="*/ 19906 w 46"/>
                <a:gd name="T7" fmla="*/ 50669 h 46"/>
                <a:gd name="T8" fmla="*/ 19906 w 46"/>
                <a:gd name="T9" fmla="*/ 50669 h 46"/>
                <a:gd name="T10" fmla="*/ 32573 w 46"/>
                <a:gd name="T11" fmla="*/ 83242 h 46"/>
                <a:gd name="T12" fmla="*/ 83242 w 46"/>
                <a:gd name="T13" fmla="*/ 3076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6"/>
                <a:gd name="T23" fmla="*/ 46 w 46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6">
                  <a:moveTo>
                    <a:pt x="46" y="17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30" y="40"/>
                    <a:pt x="40" y="29"/>
                    <a:pt x="46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6" name="Freeform 215"/>
            <p:cNvSpPr>
              <a:spLocks/>
            </p:cNvSpPr>
            <p:nvPr/>
          </p:nvSpPr>
          <p:spPr bwMode="auto">
            <a:xfrm>
              <a:off x="9032391" y="-976993"/>
              <a:ext cx="240962" cy="236581"/>
            </a:xfrm>
            <a:custGeom>
              <a:avLst/>
              <a:gdLst>
                <a:gd name="T0" fmla="*/ 193857 w 133"/>
                <a:gd name="T1" fmla="*/ 126417 h 131"/>
                <a:gd name="T2" fmla="*/ 192045 w 133"/>
                <a:gd name="T3" fmla="*/ 133641 h 131"/>
                <a:gd name="T4" fmla="*/ 231903 w 133"/>
                <a:gd name="T5" fmla="*/ 148089 h 131"/>
                <a:gd name="T6" fmla="*/ 235527 w 133"/>
                <a:gd name="T7" fmla="*/ 130029 h 131"/>
                <a:gd name="T8" fmla="*/ 130446 w 133"/>
                <a:gd name="T9" fmla="*/ 5418 h 131"/>
                <a:gd name="T10" fmla="*/ 5435 w 133"/>
                <a:gd name="T11" fmla="*/ 110164 h 131"/>
                <a:gd name="T12" fmla="*/ 110516 w 133"/>
                <a:gd name="T13" fmla="*/ 234775 h 131"/>
                <a:gd name="T14" fmla="*/ 152187 w 133"/>
                <a:gd name="T15" fmla="*/ 231163 h 131"/>
                <a:gd name="T16" fmla="*/ 137693 w 133"/>
                <a:gd name="T17" fmla="*/ 191432 h 131"/>
                <a:gd name="T18" fmla="*/ 114140 w 133"/>
                <a:gd name="T19" fmla="*/ 193238 h 131"/>
                <a:gd name="T20" fmla="*/ 47105 w 133"/>
                <a:gd name="T21" fmla="*/ 113776 h 131"/>
                <a:gd name="T22" fmla="*/ 126822 w 133"/>
                <a:gd name="T23" fmla="*/ 46955 h 131"/>
                <a:gd name="T24" fmla="*/ 193857 w 133"/>
                <a:gd name="T25" fmla="*/ 12641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31"/>
                <a:gd name="T41" fmla="*/ 133 w 133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31">
                  <a:moveTo>
                    <a:pt x="107" y="70"/>
                  </a:moveTo>
                  <a:cubicBezTo>
                    <a:pt x="106" y="71"/>
                    <a:pt x="106" y="73"/>
                    <a:pt x="106" y="74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9" y="79"/>
                    <a:pt x="129" y="75"/>
                    <a:pt x="130" y="72"/>
                  </a:cubicBezTo>
                  <a:cubicBezTo>
                    <a:pt x="133" y="37"/>
                    <a:pt x="107" y="6"/>
                    <a:pt x="72" y="3"/>
                  </a:cubicBezTo>
                  <a:cubicBezTo>
                    <a:pt x="36" y="0"/>
                    <a:pt x="6" y="26"/>
                    <a:pt x="3" y="61"/>
                  </a:cubicBezTo>
                  <a:cubicBezTo>
                    <a:pt x="0" y="96"/>
                    <a:pt x="26" y="127"/>
                    <a:pt x="61" y="130"/>
                  </a:cubicBezTo>
                  <a:cubicBezTo>
                    <a:pt x="69" y="131"/>
                    <a:pt x="77" y="130"/>
                    <a:pt x="84" y="128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2" y="107"/>
                    <a:pt x="67" y="107"/>
                    <a:pt x="63" y="107"/>
                  </a:cubicBezTo>
                  <a:cubicBezTo>
                    <a:pt x="41" y="105"/>
                    <a:pt x="24" y="85"/>
                    <a:pt x="26" y="63"/>
                  </a:cubicBezTo>
                  <a:cubicBezTo>
                    <a:pt x="28" y="41"/>
                    <a:pt x="47" y="24"/>
                    <a:pt x="70" y="26"/>
                  </a:cubicBezTo>
                  <a:cubicBezTo>
                    <a:pt x="92" y="28"/>
                    <a:pt x="108" y="48"/>
                    <a:pt x="107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7" name="Freeform 216"/>
            <p:cNvSpPr>
              <a:spLocks/>
            </p:cNvSpPr>
            <p:nvPr/>
          </p:nvSpPr>
          <p:spPr bwMode="auto">
            <a:xfrm>
              <a:off x="9213113" y="-799557"/>
              <a:ext cx="105147" cy="107338"/>
            </a:xfrm>
            <a:custGeom>
              <a:avLst/>
              <a:gdLst>
                <a:gd name="T0" fmla="*/ 105147 w 58"/>
                <a:gd name="T1" fmla="*/ 14554 h 59"/>
                <a:gd name="T2" fmla="*/ 65264 w 58"/>
                <a:gd name="T3" fmla="*/ 0 h 59"/>
                <a:gd name="T4" fmla="*/ 0 w 58"/>
                <a:gd name="T5" fmla="*/ 67314 h 59"/>
                <a:gd name="T6" fmla="*/ 16316 w 58"/>
                <a:gd name="T7" fmla="*/ 107338 h 59"/>
                <a:gd name="T8" fmla="*/ 105147 w 58"/>
                <a:gd name="T9" fmla="*/ 1455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9"/>
                <a:gd name="T17" fmla="*/ 58 w 5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59">
                  <a:moveTo>
                    <a:pt x="58" y="8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9" y="16"/>
                    <a:pt x="16" y="30"/>
                    <a:pt x="0" y="3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31" y="49"/>
                    <a:pt x="49" y="31"/>
                    <a:pt x="58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8" name="Freeform 217"/>
            <p:cNvSpPr>
              <a:spLocks/>
            </p:cNvSpPr>
            <p:nvPr/>
          </p:nvSpPr>
          <p:spPr bwMode="auto">
            <a:xfrm>
              <a:off x="8963389" y="-1045996"/>
              <a:ext cx="373492" cy="373492"/>
            </a:xfrm>
            <a:custGeom>
              <a:avLst/>
              <a:gdLst>
                <a:gd name="T0" fmla="*/ 328165 w 206"/>
                <a:gd name="T1" fmla="*/ 72523 h 206"/>
                <a:gd name="T2" fmla="*/ 204877 w 206"/>
                <a:gd name="T3" fmla="*/ 9065 h 206"/>
                <a:gd name="T4" fmla="*/ 7252 w 206"/>
                <a:gd name="T5" fmla="*/ 174055 h 206"/>
                <a:gd name="T6" fmla="*/ 174055 w 206"/>
                <a:gd name="T7" fmla="*/ 369866 h 206"/>
                <a:gd name="T8" fmla="*/ 244764 w 206"/>
                <a:gd name="T9" fmla="*/ 362614 h 206"/>
                <a:gd name="T10" fmla="*/ 230260 w 206"/>
                <a:gd name="T11" fmla="*/ 322726 h 206"/>
                <a:gd name="T12" fmla="*/ 177681 w 206"/>
                <a:gd name="T13" fmla="*/ 328165 h 206"/>
                <a:gd name="T14" fmla="*/ 48953 w 206"/>
                <a:gd name="T15" fmla="*/ 177681 h 206"/>
                <a:gd name="T16" fmla="*/ 201251 w 206"/>
                <a:gd name="T17" fmla="*/ 50766 h 206"/>
                <a:gd name="T18" fmla="*/ 295530 w 206"/>
                <a:gd name="T19" fmla="*/ 99719 h 206"/>
                <a:gd name="T20" fmla="*/ 328165 w 206"/>
                <a:gd name="T21" fmla="*/ 201251 h 206"/>
                <a:gd name="T22" fmla="*/ 324539 w 206"/>
                <a:gd name="T23" fmla="*/ 226633 h 206"/>
                <a:gd name="T24" fmla="*/ 362614 w 206"/>
                <a:gd name="T25" fmla="*/ 239325 h 206"/>
                <a:gd name="T26" fmla="*/ 369866 w 206"/>
                <a:gd name="T27" fmla="*/ 204877 h 206"/>
                <a:gd name="T28" fmla="*/ 328165 w 206"/>
                <a:gd name="T29" fmla="*/ 72523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6"/>
                <a:gd name="T46" fmla="*/ 0 h 206"/>
                <a:gd name="T47" fmla="*/ 206 w 206"/>
                <a:gd name="T48" fmla="*/ 206 h 2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6" h="206">
                  <a:moveTo>
                    <a:pt x="181" y="40"/>
                  </a:moveTo>
                  <a:cubicBezTo>
                    <a:pt x="163" y="19"/>
                    <a:pt x="139" y="7"/>
                    <a:pt x="113" y="5"/>
                  </a:cubicBezTo>
                  <a:cubicBezTo>
                    <a:pt x="57" y="0"/>
                    <a:pt x="9" y="41"/>
                    <a:pt x="4" y="96"/>
                  </a:cubicBezTo>
                  <a:cubicBezTo>
                    <a:pt x="0" y="151"/>
                    <a:pt x="41" y="200"/>
                    <a:pt x="96" y="204"/>
                  </a:cubicBezTo>
                  <a:cubicBezTo>
                    <a:pt x="110" y="206"/>
                    <a:pt x="123" y="204"/>
                    <a:pt x="135" y="200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18" y="181"/>
                    <a:pt x="108" y="182"/>
                    <a:pt x="98" y="181"/>
                  </a:cubicBezTo>
                  <a:cubicBezTo>
                    <a:pt x="55" y="178"/>
                    <a:pt x="24" y="140"/>
                    <a:pt x="27" y="98"/>
                  </a:cubicBezTo>
                  <a:cubicBezTo>
                    <a:pt x="31" y="56"/>
                    <a:pt x="68" y="24"/>
                    <a:pt x="111" y="28"/>
                  </a:cubicBezTo>
                  <a:cubicBezTo>
                    <a:pt x="131" y="30"/>
                    <a:pt x="150" y="39"/>
                    <a:pt x="163" y="55"/>
                  </a:cubicBezTo>
                  <a:cubicBezTo>
                    <a:pt x="176" y="71"/>
                    <a:pt x="183" y="90"/>
                    <a:pt x="181" y="111"/>
                  </a:cubicBezTo>
                  <a:cubicBezTo>
                    <a:pt x="181" y="116"/>
                    <a:pt x="180" y="120"/>
                    <a:pt x="179" y="125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2" y="126"/>
                    <a:pt x="204" y="120"/>
                    <a:pt x="204" y="113"/>
                  </a:cubicBezTo>
                  <a:cubicBezTo>
                    <a:pt x="206" y="86"/>
                    <a:pt x="198" y="60"/>
                    <a:pt x="181" y="4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9" name="Freeform 218"/>
            <p:cNvSpPr>
              <a:spLocks/>
            </p:cNvSpPr>
            <p:nvPr/>
          </p:nvSpPr>
          <p:spPr bwMode="auto">
            <a:xfrm>
              <a:off x="8894386" y="-1114999"/>
              <a:ext cx="516974" cy="507117"/>
            </a:xfrm>
            <a:custGeom>
              <a:avLst/>
              <a:gdLst>
                <a:gd name="T0" fmla="*/ 322882 w 285"/>
                <a:gd name="T1" fmla="*/ 452783 h 280"/>
                <a:gd name="T2" fmla="*/ 241255 w 285"/>
                <a:gd name="T3" fmla="*/ 463650 h 280"/>
                <a:gd name="T4" fmla="*/ 52604 w 285"/>
                <a:gd name="T5" fmla="*/ 240881 h 280"/>
                <a:gd name="T6" fmla="*/ 275719 w 285"/>
                <a:gd name="T7" fmla="*/ 52523 h 280"/>
                <a:gd name="T8" fmla="*/ 462556 w 285"/>
                <a:gd name="T9" fmla="*/ 275292 h 280"/>
                <a:gd name="T10" fmla="*/ 455300 w 285"/>
                <a:gd name="T11" fmla="*/ 316948 h 280"/>
                <a:gd name="T12" fmla="*/ 495207 w 285"/>
                <a:gd name="T13" fmla="*/ 331437 h 280"/>
                <a:gd name="T14" fmla="*/ 504276 w 285"/>
                <a:gd name="T15" fmla="*/ 278914 h 280"/>
                <a:gd name="T16" fmla="*/ 279347 w 285"/>
                <a:gd name="T17" fmla="*/ 10867 h 280"/>
                <a:gd name="T18" fmla="*/ 10884 w 285"/>
                <a:gd name="T19" fmla="*/ 237258 h 280"/>
                <a:gd name="T20" fmla="*/ 237627 w 285"/>
                <a:gd name="T21" fmla="*/ 505306 h 280"/>
                <a:gd name="T22" fmla="*/ 337394 w 285"/>
                <a:gd name="T23" fmla="*/ 492628 h 280"/>
                <a:gd name="T24" fmla="*/ 322882 w 285"/>
                <a:gd name="T25" fmla="*/ 452783 h 2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5"/>
                <a:gd name="T40" fmla="*/ 0 h 280"/>
                <a:gd name="T41" fmla="*/ 285 w 285"/>
                <a:gd name="T42" fmla="*/ 280 h 2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5" h="280">
                  <a:moveTo>
                    <a:pt x="178" y="250"/>
                  </a:moveTo>
                  <a:cubicBezTo>
                    <a:pt x="164" y="255"/>
                    <a:pt x="148" y="257"/>
                    <a:pt x="133" y="256"/>
                  </a:cubicBezTo>
                  <a:cubicBezTo>
                    <a:pt x="70" y="250"/>
                    <a:pt x="24" y="195"/>
                    <a:pt x="29" y="133"/>
                  </a:cubicBezTo>
                  <a:cubicBezTo>
                    <a:pt x="34" y="71"/>
                    <a:pt x="89" y="24"/>
                    <a:pt x="152" y="29"/>
                  </a:cubicBezTo>
                  <a:cubicBezTo>
                    <a:pt x="214" y="35"/>
                    <a:pt x="261" y="90"/>
                    <a:pt x="255" y="152"/>
                  </a:cubicBezTo>
                  <a:cubicBezTo>
                    <a:pt x="255" y="160"/>
                    <a:pt x="253" y="168"/>
                    <a:pt x="251" y="175"/>
                  </a:cubicBezTo>
                  <a:cubicBezTo>
                    <a:pt x="273" y="183"/>
                    <a:pt x="273" y="183"/>
                    <a:pt x="273" y="183"/>
                  </a:cubicBezTo>
                  <a:cubicBezTo>
                    <a:pt x="276" y="174"/>
                    <a:pt x="278" y="164"/>
                    <a:pt x="278" y="154"/>
                  </a:cubicBezTo>
                  <a:cubicBezTo>
                    <a:pt x="285" y="79"/>
                    <a:pt x="229" y="13"/>
                    <a:pt x="154" y="6"/>
                  </a:cubicBezTo>
                  <a:cubicBezTo>
                    <a:pt x="78" y="0"/>
                    <a:pt x="12" y="56"/>
                    <a:pt x="6" y="131"/>
                  </a:cubicBezTo>
                  <a:cubicBezTo>
                    <a:pt x="0" y="206"/>
                    <a:pt x="56" y="273"/>
                    <a:pt x="131" y="279"/>
                  </a:cubicBezTo>
                  <a:cubicBezTo>
                    <a:pt x="150" y="280"/>
                    <a:pt x="169" y="278"/>
                    <a:pt x="186" y="272"/>
                  </a:cubicBezTo>
                  <a:lnTo>
                    <a:pt x="178" y="2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02355"/>
              </p:ext>
            </p:extLst>
          </p:nvPr>
        </p:nvGraphicFramePr>
        <p:xfrm>
          <a:off x="630473" y="1383078"/>
          <a:ext cx="6966491" cy="408740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595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Отход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 ФККО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b="0" dirty="0">
                          <a:effectLst/>
                        </a:rPr>
                        <a:t>Печь микроволновая, утратившая потребительские свойства 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u="none" strike="noStrike">
                          <a:effectLst/>
                          <a:hlinkClick r:id="rId3"/>
                        </a:rPr>
                        <a:t>4 82 527 11 52 4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b="0" dirty="0">
                          <a:effectLst/>
                        </a:rPr>
                        <a:t>Электрочайник, утративший потребительские свойства 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u="none" strike="noStrike">
                          <a:effectLst/>
                          <a:hlinkClick r:id="rId4"/>
                        </a:rPr>
                        <a:t>4 82 524 11 52 4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b="0" dirty="0">
                          <a:effectLst/>
                        </a:rPr>
                        <a:t>Светильники со светодиодными элементами в сборе, утратившие потребительские свойства 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u="none" strike="noStrike">
                          <a:effectLst/>
                          <a:hlinkClick r:id="rId5"/>
                        </a:rPr>
                        <a:t>4 82 427 11 52 4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b="0" dirty="0">
                          <a:effectLst/>
                        </a:rPr>
                        <a:t>Телефоны мобильные, утратившие потребительские свойства 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u="none" strike="noStrike">
                          <a:effectLst/>
                          <a:hlinkClick r:id="rId6"/>
                        </a:rPr>
                        <a:t>4 81 322 11 52 3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b="0" dirty="0">
                          <a:effectLst/>
                        </a:rPr>
                        <a:t>Клавиатура, манипулятор "мышь" с соединительными проводами, утратившие потребительские свойства 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25"/>
                        </a:spcAft>
                      </a:pPr>
                      <a:r>
                        <a:rPr lang="ru-RU" sz="1200" u="none" strike="noStrike">
                          <a:effectLst/>
                          <a:hlinkClick r:id="rId7"/>
                        </a:rPr>
                        <a:t>4 81 204 01 52 4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Пылесос, утративший потребительские свойства 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strike="noStrike" dirty="0">
                          <a:effectLst/>
                          <a:hlinkClick r:id="rId8"/>
                        </a:rPr>
                        <a:t>4 82 521 11 52 4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525"/>
                        </a:spcBef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Отходы мебели из офиса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Bef>
                          <a:spcPts val="525"/>
                        </a:spcBef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4 92 111 11  72 4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Отходы мебели из разнородных материалов 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4 92 111 81 52 4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Отходы (мусор) от строительных и ремонтных работ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8 90 000 01 72 4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108" name="Picture 12" descr="https://pro-dachnikov.com/uploads/posts/2023-01/1673659626_pro-dachnikov-com-p-foto-slomannoi-ofisnoi-mebeli-dlya-spisani-4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08" y="4488940"/>
            <a:ext cx="2736208" cy="163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ytimg.com/vi/VPbijWbxUMw/maxresdefault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r="13798"/>
          <a:stretch/>
        </p:blipFill>
        <p:spPr bwMode="auto">
          <a:xfrm>
            <a:off x="9667286" y="3392229"/>
            <a:ext cx="2245259" cy="170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grist.org/wp-content/uploads/2014/12/broken-phone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7027" r="29665"/>
          <a:stretch/>
        </p:blipFill>
        <p:spPr bwMode="auto">
          <a:xfrm>
            <a:off x="8107113" y="2412309"/>
            <a:ext cx="2181619" cy="17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28ee473d8d59e6d358884ef08992fcaa-5477655-images-thumbs&amp;n=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678" y="1101048"/>
            <a:ext cx="1922222" cy="19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lubmama.ru/uploads/posts/2022-09/1662427201_3-klubmama-ru-p-podelki-iz-staroi-mikrovolnovki-foto-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08" y="689276"/>
            <a:ext cx="2225555" cy="15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6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Номер слайда 12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82100" y="0"/>
            <a:ext cx="2844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3813"/>
            <a:fld id="{169CACEB-7172-44EC-87CE-1469572F7D52}" type="slidenum">
              <a:rPr lang="ru-RU" sz="1100" b="0">
                <a:solidFill>
                  <a:srgbClr val="8E9EB0"/>
                </a:solidFill>
                <a:latin typeface="Arial Narrow" pitchFamily="34" charset="0"/>
                <a:cs typeface="Arial" pitchFamily="34" charset="0"/>
              </a:rPr>
              <a:pPr marL="23813"/>
              <a:t>2</a:t>
            </a:fld>
            <a:endParaRPr lang="ru-RU" sz="1100" b="0">
              <a:solidFill>
                <a:srgbClr val="8E9EB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4" name="Заголовок 5"/>
          <p:cNvSpPr txBox="1">
            <a:spLocks/>
          </p:cNvSpPr>
          <p:nvPr/>
        </p:nvSpPr>
        <p:spPr>
          <a:xfrm>
            <a:off x="1017588" y="292100"/>
            <a:ext cx="11390312" cy="493713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900"/>
              </a:lnSpc>
              <a:spcAft>
                <a:spcPts val="0"/>
              </a:spcAft>
              <a:defRPr/>
            </a:pPr>
            <a:r>
              <a:rPr lang="ru-RU" sz="2400" b="1" spc="300" dirty="0" smtClean="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по обращению с отходами</a:t>
            </a:r>
            <a:endParaRPr lang="ru-RU" sz="2400" b="1" spc="300" dirty="0">
              <a:solidFill>
                <a:srgbClr val="4274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81"/>
          <p:cNvGrpSpPr>
            <a:grpSpLocks/>
          </p:cNvGrpSpPr>
          <p:nvPr/>
        </p:nvGrpSpPr>
        <p:grpSpPr bwMode="auto">
          <a:xfrm>
            <a:off x="209550" y="125413"/>
            <a:ext cx="719138" cy="893762"/>
            <a:chOff x="1546225" y="-3938587"/>
            <a:chExt cx="2335213" cy="2898774"/>
          </a:xfrm>
        </p:grpSpPr>
        <p:grpSp>
          <p:nvGrpSpPr>
            <p:cNvPr id="3" name="Группа 382"/>
            <p:cNvGrpSpPr>
              <a:grpSpLocks/>
            </p:cNvGrpSpPr>
            <p:nvPr/>
          </p:nvGrpSpPr>
          <p:grpSpPr bwMode="auto"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1060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avLst/>
                <a:gdLst>
                  <a:gd name="T0" fmla="*/ 1603012840 w 153"/>
                  <a:gd name="T1" fmla="*/ 283322997 h 213"/>
                  <a:gd name="T2" fmla="*/ 1532083556 w 153"/>
                  <a:gd name="T3" fmla="*/ 113327676 h 213"/>
                  <a:gd name="T4" fmla="*/ 1361852521 w 153"/>
                  <a:gd name="T5" fmla="*/ 226659115 h 213"/>
                  <a:gd name="T6" fmla="*/ 1191621485 w 153"/>
                  <a:gd name="T7" fmla="*/ 70830749 h 213"/>
                  <a:gd name="T8" fmla="*/ 1092319734 w 153"/>
                  <a:gd name="T9" fmla="*/ 169991528 h 213"/>
                  <a:gd name="T10" fmla="*/ 1063947267 w 153"/>
                  <a:gd name="T11" fmla="*/ 184158425 h 213"/>
                  <a:gd name="T12" fmla="*/ 836971062 w 153"/>
                  <a:gd name="T13" fmla="*/ 0 h 213"/>
                  <a:gd name="T14" fmla="*/ 680924377 w 153"/>
                  <a:gd name="T15" fmla="*/ 28333801 h 213"/>
                  <a:gd name="T16" fmla="*/ 595810743 w 153"/>
                  <a:gd name="T17" fmla="*/ 226659115 h 213"/>
                  <a:gd name="T18" fmla="*/ 99301781 w 153"/>
                  <a:gd name="T19" fmla="*/ 311653027 h 213"/>
                  <a:gd name="T20" fmla="*/ 0 w 153"/>
                  <a:gd name="T21" fmla="*/ 1473274927 h 213"/>
                  <a:gd name="T22" fmla="*/ 14184354 w 153"/>
                  <a:gd name="T23" fmla="*/ 2147483647 h 213"/>
                  <a:gd name="T24" fmla="*/ 609995093 w 153"/>
                  <a:gd name="T25" fmla="*/ 2147483647 h 213"/>
                  <a:gd name="T26" fmla="*/ 1106504084 w 153"/>
                  <a:gd name="T27" fmla="*/ 2147483647 h 213"/>
                  <a:gd name="T28" fmla="*/ 1957663028 w 153"/>
                  <a:gd name="T29" fmla="*/ 2147483647 h 213"/>
                  <a:gd name="T30" fmla="*/ 2147483647 w 153"/>
                  <a:gd name="T31" fmla="*/ 2147483647 h 213"/>
                  <a:gd name="T32" fmla="*/ 2056965250 w 153"/>
                  <a:gd name="T33" fmla="*/ 311653027 h 213"/>
                  <a:gd name="T34" fmla="*/ 1305107587 w 153"/>
                  <a:gd name="T35" fmla="*/ 240822248 h 213"/>
                  <a:gd name="T36" fmla="*/ 1035574800 w 153"/>
                  <a:gd name="T37" fmla="*/ 198325322 h 213"/>
                  <a:gd name="T38" fmla="*/ 1035574800 w 153"/>
                  <a:gd name="T39" fmla="*/ 198325322 h 213"/>
                  <a:gd name="T40" fmla="*/ 666740027 w 153"/>
                  <a:gd name="T41" fmla="*/ 269156100 h 213"/>
                  <a:gd name="T42" fmla="*/ 737669311 w 153"/>
                  <a:gd name="T43" fmla="*/ 254989204 h 213"/>
                  <a:gd name="T44" fmla="*/ 737669311 w 153"/>
                  <a:gd name="T45" fmla="*/ 254989204 h 213"/>
                  <a:gd name="T46" fmla="*/ 581622626 w 153"/>
                  <a:gd name="T47" fmla="*/ 283322997 h 213"/>
                  <a:gd name="T48" fmla="*/ 652555677 w 153"/>
                  <a:gd name="T49" fmla="*/ 269156100 h 213"/>
                  <a:gd name="T50" fmla="*/ 652555677 w 153"/>
                  <a:gd name="T51" fmla="*/ 269156100 h 213"/>
                  <a:gd name="T52" fmla="*/ 2085333950 w 153"/>
                  <a:gd name="T53" fmla="*/ 2147483647 h 213"/>
                  <a:gd name="T54" fmla="*/ 1560456023 w 153"/>
                  <a:gd name="T55" fmla="*/ 2147483647 h 213"/>
                  <a:gd name="T56" fmla="*/ 1063947267 w 153"/>
                  <a:gd name="T57" fmla="*/ 2147483647 h 213"/>
                  <a:gd name="T58" fmla="*/ 297905371 w 153"/>
                  <a:gd name="T59" fmla="*/ 2147483647 h 213"/>
                  <a:gd name="T60" fmla="*/ 70929314 w 153"/>
                  <a:gd name="T61" fmla="*/ 2147483647 h 213"/>
                  <a:gd name="T62" fmla="*/ 70929314 w 153"/>
                  <a:gd name="T63" fmla="*/ 481648260 h 213"/>
                  <a:gd name="T64" fmla="*/ 1092319734 w 153"/>
                  <a:gd name="T65" fmla="*/ 240822248 h 213"/>
                  <a:gd name="T66" fmla="*/ 2099522067 w 153"/>
                  <a:gd name="T67" fmla="*/ 481648260 h 2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3"/>
                  <a:gd name="T103" fmla="*/ 0 h 213"/>
                  <a:gd name="T104" fmla="*/ 153 w 153"/>
                  <a:gd name="T105" fmla="*/ 213 h 21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1" name="Freeform 174"/>
              <p:cNvSpPr>
                <a:spLocks/>
              </p:cNvSpPr>
              <p:nvPr/>
            </p:nvSpPr>
            <p:spPr bwMode="auto">
              <a:xfrm>
                <a:off x="2430463" y="-1928813"/>
                <a:ext cx="573088" cy="298450"/>
              </a:xfrm>
              <a:custGeom>
                <a:avLst/>
                <a:gdLst>
                  <a:gd name="T0" fmla="*/ 1919064045 w 152"/>
                  <a:gd name="T1" fmla="*/ 271170172 h 79"/>
                  <a:gd name="T2" fmla="*/ 1961710070 w 152"/>
                  <a:gd name="T3" fmla="*/ 99905184 h 79"/>
                  <a:gd name="T4" fmla="*/ 1535249822 w 152"/>
                  <a:gd name="T5" fmla="*/ 14272708 h 79"/>
                  <a:gd name="T6" fmla="*/ 1464171858 w 152"/>
                  <a:gd name="T7" fmla="*/ 42818129 h 79"/>
                  <a:gd name="T8" fmla="*/ 1791125971 w 152"/>
                  <a:gd name="T9" fmla="*/ 242624704 h 79"/>
                  <a:gd name="T10" fmla="*/ 1791125971 w 152"/>
                  <a:gd name="T11" fmla="*/ 356802622 h 79"/>
                  <a:gd name="T12" fmla="*/ 1478389713 w 152"/>
                  <a:gd name="T13" fmla="*/ 99905184 h 79"/>
                  <a:gd name="T14" fmla="*/ 1407311748 w 152"/>
                  <a:gd name="T15" fmla="*/ 128450623 h 79"/>
                  <a:gd name="T16" fmla="*/ 1307805614 w 152"/>
                  <a:gd name="T17" fmla="*/ 128450623 h 79"/>
                  <a:gd name="T18" fmla="*/ 1492603798 w 152"/>
                  <a:gd name="T19" fmla="*/ 371075327 h 79"/>
                  <a:gd name="T20" fmla="*/ 1506817882 w 152"/>
                  <a:gd name="T21" fmla="*/ 642245499 h 79"/>
                  <a:gd name="T22" fmla="*/ 1194085395 w 152"/>
                  <a:gd name="T23" fmla="*/ 214083073 h 79"/>
                  <a:gd name="T24" fmla="*/ 1108793345 w 152"/>
                  <a:gd name="T25" fmla="*/ 313988286 h 79"/>
                  <a:gd name="T26" fmla="*/ 1094575490 w 152"/>
                  <a:gd name="T27" fmla="*/ 799237694 h 79"/>
                  <a:gd name="T28" fmla="*/ 1037715380 w 152"/>
                  <a:gd name="T29" fmla="*/ 727877949 h 79"/>
                  <a:gd name="T30" fmla="*/ 1051929465 w 152"/>
                  <a:gd name="T31" fmla="*/ 185537663 h 79"/>
                  <a:gd name="T32" fmla="*/ 653904692 w 152"/>
                  <a:gd name="T33" fmla="*/ 656518203 h 79"/>
                  <a:gd name="T34" fmla="*/ 611258667 w 152"/>
                  <a:gd name="T35" fmla="*/ 499526008 h 79"/>
                  <a:gd name="T36" fmla="*/ 867131046 w 152"/>
                  <a:gd name="T37" fmla="*/ 128450623 h 79"/>
                  <a:gd name="T38" fmla="*/ 753410826 w 152"/>
                  <a:gd name="T39" fmla="*/ 85632479 h 79"/>
                  <a:gd name="T40" fmla="*/ 398028426 w 152"/>
                  <a:gd name="T41" fmla="*/ 328260991 h 79"/>
                  <a:gd name="T42" fmla="*/ 341168316 w 152"/>
                  <a:gd name="T43" fmla="*/ 313988286 h 79"/>
                  <a:gd name="T44" fmla="*/ 696546946 w 152"/>
                  <a:gd name="T45" fmla="*/ 42818129 h 79"/>
                  <a:gd name="T46" fmla="*/ 639686837 w 152"/>
                  <a:gd name="T47" fmla="*/ 14272708 h 79"/>
                  <a:gd name="T48" fmla="*/ 184798243 w 152"/>
                  <a:gd name="T49" fmla="*/ 99905184 h 79"/>
                  <a:gd name="T50" fmla="*/ 270090351 w 152"/>
                  <a:gd name="T51" fmla="*/ 228355777 h 79"/>
                  <a:gd name="T52" fmla="*/ 241658352 w 152"/>
                  <a:gd name="T53" fmla="*/ 256897468 h 79"/>
                  <a:gd name="T54" fmla="*/ 28431947 w 152"/>
                  <a:gd name="T55" fmla="*/ 570885754 h 79"/>
                  <a:gd name="T56" fmla="*/ 369596486 w 152"/>
                  <a:gd name="T57" fmla="*/ 813510398 h 79"/>
                  <a:gd name="T58" fmla="*/ 668118777 w 152"/>
                  <a:gd name="T59" fmla="*/ 214083073 h 79"/>
                  <a:gd name="T60" fmla="*/ 639686837 w 152"/>
                  <a:gd name="T61" fmla="*/ 970506371 h 79"/>
                  <a:gd name="T62" fmla="*/ 938209010 w 152"/>
                  <a:gd name="T63" fmla="*/ 271170172 h 79"/>
                  <a:gd name="T64" fmla="*/ 895562986 w 152"/>
                  <a:gd name="T65" fmla="*/ 485253186 h 79"/>
                  <a:gd name="T66" fmla="*/ 966637180 w 152"/>
                  <a:gd name="T67" fmla="*/ 1041866353 h 79"/>
                  <a:gd name="T68" fmla="*/ 1080361405 w 152"/>
                  <a:gd name="T69" fmla="*/ 1127498803 h 79"/>
                  <a:gd name="T70" fmla="*/ 1279373674 w 152"/>
                  <a:gd name="T71" fmla="*/ 813510398 h 79"/>
                  <a:gd name="T72" fmla="*/ 1222513564 w 152"/>
                  <a:gd name="T73" fmla="*/ 299715581 h 79"/>
                  <a:gd name="T74" fmla="*/ 1378883578 w 152"/>
                  <a:gd name="T75" fmla="*/ 613700090 h 79"/>
                  <a:gd name="T76" fmla="*/ 1563681762 w 152"/>
                  <a:gd name="T77" fmla="*/ 941960962 h 79"/>
                  <a:gd name="T78" fmla="*/ 1492603798 w 152"/>
                  <a:gd name="T79" fmla="*/ 214083073 h 79"/>
                  <a:gd name="T80" fmla="*/ 1478389713 w 152"/>
                  <a:gd name="T81" fmla="*/ 185537663 h 79"/>
                  <a:gd name="T82" fmla="*/ 2147483647 w 152"/>
                  <a:gd name="T83" fmla="*/ 570885754 h 79"/>
                  <a:gd name="T84" fmla="*/ 1990138711 w 152"/>
                  <a:gd name="T85" fmla="*/ 428162367 h 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2"/>
                  <a:gd name="T130" fmla="*/ 0 h 79"/>
                  <a:gd name="T131" fmla="*/ 152 w 152"/>
                  <a:gd name="T132" fmla="*/ 79 h 7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2" name="Freeform 175"/>
              <p:cNvSpPr>
                <a:spLocks/>
              </p:cNvSpPr>
              <p:nvPr/>
            </p:nvSpPr>
            <p:spPr bwMode="auto">
              <a:xfrm>
                <a:off x="3294063" y="-2840038"/>
                <a:ext cx="211138" cy="222250"/>
              </a:xfrm>
              <a:custGeom>
                <a:avLst/>
                <a:gdLst>
                  <a:gd name="T0" fmla="*/ 781844037 w 56"/>
                  <a:gd name="T1" fmla="*/ 184467511 h 59"/>
                  <a:gd name="T2" fmla="*/ 753412050 w 56"/>
                  <a:gd name="T3" fmla="*/ 56760390 h 59"/>
                  <a:gd name="T4" fmla="*/ 724980064 w 56"/>
                  <a:gd name="T5" fmla="*/ 0 h 59"/>
                  <a:gd name="T6" fmla="*/ 0 w 56"/>
                  <a:gd name="T7" fmla="*/ 510836078 h 59"/>
                  <a:gd name="T8" fmla="*/ 213230529 w 56"/>
                  <a:gd name="T9" fmla="*/ 567596453 h 59"/>
                  <a:gd name="T10" fmla="*/ 270090790 w 56"/>
                  <a:gd name="T11" fmla="*/ 567596453 h 59"/>
                  <a:gd name="T12" fmla="*/ 597045552 w 56"/>
                  <a:gd name="T13" fmla="*/ 340558602 h 59"/>
                  <a:gd name="T14" fmla="*/ 582827674 w 56"/>
                  <a:gd name="T15" fmla="*/ 439885491 h 59"/>
                  <a:gd name="T16" fmla="*/ 426461058 w 56"/>
                  <a:gd name="T17" fmla="*/ 567596453 h 59"/>
                  <a:gd name="T18" fmla="*/ 199016421 w 56"/>
                  <a:gd name="T19" fmla="*/ 709493624 h 59"/>
                  <a:gd name="T20" fmla="*/ 56860217 w 56"/>
                  <a:gd name="T21" fmla="*/ 837204468 h 59"/>
                  <a:gd name="T22" fmla="*/ 127938341 w 56"/>
                  <a:gd name="T23" fmla="*/ 823014374 h 59"/>
                  <a:gd name="T24" fmla="*/ 255876682 w 56"/>
                  <a:gd name="T25" fmla="*/ 794634187 h 59"/>
                  <a:gd name="T26" fmla="*/ 625473768 w 56"/>
                  <a:gd name="T27" fmla="*/ 624356828 h 59"/>
                  <a:gd name="T28" fmla="*/ 781844037 w 56"/>
                  <a:gd name="T29" fmla="*/ 326368508 h 59"/>
                  <a:gd name="T30" fmla="*/ 796058145 w 56"/>
                  <a:gd name="T31" fmla="*/ 297988320 h 59"/>
                  <a:gd name="T32" fmla="*/ 796058145 w 56"/>
                  <a:gd name="T33" fmla="*/ 198657605 h 59"/>
                  <a:gd name="T34" fmla="*/ 781844037 w 56"/>
                  <a:gd name="T35" fmla="*/ 184467511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59"/>
                  <a:gd name="T56" fmla="*/ 56 w 56"/>
                  <a:gd name="T57" fmla="*/ 59 h 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3" name="Freeform 176"/>
              <p:cNvSpPr>
                <a:spLocks/>
              </p:cNvSpPr>
              <p:nvPr/>
            </p:nvSpPr>
            <p:spPr bwMode="auto">
              <a:xfrm>
                <a:off x="1922463" y="-2840038"/>
                <a:ext cx="219075" cy="222250"/>
              </a:xfrm>
              <a:custGeom>
                <a:avLst/>
                <a:gdLst>
                  <a:gd name="T0" fmla="*/ 242538683 w 58"/>
                  <a:gd name="T1" fmla="*/ 666927110 h 59"/>
                  <a:gd name="T2" fmla="*/ 642010686 w 58"/>
                  <a:gd name="T3" fmla="*/ 823014374 h 59"/>
                  <a:gd name="T4" fmla="*/ 756144954 w 58"/>
                  <a:gd name="T5" fmla="*/ 837204468 h 59"/>
                  <a:gd name="T6" fmla="*/ 556409041 w 58"/>
                  <a:gd name="T7" fmla="*/ 666927110 h 59"/>
                  <a:gd name="T8" fmla="*/ 513610107 w 58"/>
                  <a:gd name="T9" fmla="*/ 624356828 h 59"/>
                  <a:gd name="T10" fmla="*/ 356673010 w 58"/>
                  <a:gd name="T11" fmla="*/ 539216265 h 59"/>
                  <a:gd name="T12" fmla="*/ 214002283 w 58"/>
                  <a:gd name="T13" fmla="*/ 439885491 h 59"/>
                  <a:gd name="T14" fmla="*/ 214002283 w 58"/>
                  <a:gd name="T15" fmla="*/ 340558602 h 59"/>
                  <a:gd name="T16" fmla="*/ 527876418 w 58"/>
                  <a:gd name="T17" fmla="*/ 553406359 h 59"/>
                  <a:gd name="T18" fmla="*/ 599211752 w 58"/>
                  <a:gd name="T19" fmla="*/ 567596453 h 59"/>
                  <a:gd name="T20" fmla="*/ 642010686 w 58"/>
                  <a:gd name="T21" fmla="*/ 539216265 h 59"/>
                  <a:gd name="T22" fmla="*/ 827480288 w 58"/>
                  <a:gd name="T23" fmla="*/ 510836078 h 59"/>
                  <a:gd name="T24" fmla="*/ 428008344 w 58"/>
                  <a:gd name="T25" fmla="*/ 297988320 h 59"/>
                  <a:gd name="T26" fmla="*/ 71335363 w 58"/>
                  <a:gd name="T27" fmla="*/ 0 h 59"/>
                  <a:gd name="T28" fmla="*/ 57069037 w 58"/>
                  <a:gd name="T29" fmla="*/ 14190097 h 59"/>
                  <a:gd name="T30" fmla="*/ 14266315 w 58"/>
                  <a:gd name="T31" fmla="*/ 170277417 h 59"/>
                  <a:gd name="T32" fmla="*/ 0 w 58"/>
                  <a:gd name="T33" fmla="*/ 198657605 h 59"/>
                  <a:gd name="T34" fmla="*/ 0 w 58"/>
                  <a:gd name="T35" fmla="*/ 297988320 h 59"/>
                  <a:gd name="T36" fmla="*/ 28532630 w 58"/>
                  <a:gd name="T37" fmla="*/ 383128883 h 59"/>
                  <a:gd name="T38" fmla="*/ 242538683 w 58"/>
                  <a:gd name="T39" fmla="*/ 666927110 h 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59"/>
                  <a:gd name="T62" fmla="*/ 58 w 58"/>
                  <a:gd name="T63" fmla="*/ 59 h 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4" name="Freeform 177"/>
              <p:cNvSpPr>
                <a:spLocks/>
              </p:cNvSpPr>
              <p:nvPr/>
            </p:nvSpPr>
            <p:spPr bwMode="auto">
              <a:xfrm>
                <a:off x="3290888" y="-2659063"/>
                <a:ext cx="214313" cy="139700"/>
              </a:xfrm>
              <a:custGeom>
                <a:avLst/>
                <a:gdLst>
                  <a:gd name="T0" fmla="*/ 98956211 w 57"/>
                  <a:gd name="T1" fmla="*/ 199578417 h 37"/>
                  <a:gd name="T2" fmla="*/ 70681942 w 57"/>
                  <a:gd name="T3" fmla="*/ 199578417 h 37"/>
                  <a:gd name="T4" fmla="*/ 70681942 w 57"/>
                  <a:gd name="T5" fmla="*/ 213835363 h 37"/>
                  <a:gd name="T6" fmla="*/ 197912421 w 57"/>
                  <a:gd name="T7" fmla="*/ 327883434 h 37"/>
                  <a:gd name="T8" fmla="*/ 226186690 w 57"/>
                  <a:gd name="T9" fmla="*/ 327883434 h 37"/>
                  <a:gd name="T10" fmla="*/ 395828603 w 57"/>
                  <a:gd name="T11" fmla="*/ 299369543 h 37"/>
                  <a:gd name="T12" fmla="*/ 551329680 w 57"/>
                  <a:gd name="T13" fmla="*/ 256602482 h 37"/>
                  <a:gd name="T14" fmla="*/ 494784902 w 57"/>
                  <a:gd name="T15" fmla="*/ 356393549 h 37"/>
                  <a:gd name="T16" fmla="*/ 282735287 w 57"/>
                  <a:gd name="T17" fmla="*/ 399160610 h 37"/>
                  <a:gd name="T18" fmla="*/ 155504778 w 57"/>
                  <a:gd name="T19" fmla="*/ 427670725 h 37"/>
                  <a:gd name="T20" fmla="*/ 127230509 w 57"/>
                  <a:gd name="T21" fmla="*/ 441927671 h 37"/>
                  <a:gd name="T22" fmla="*/ 0 w 57"/>
                  <a:gd name="T23" fmla="*/ 498951795 h 37"/>
                  <a:gd name="T24" fmla="*/ 155504778 w 57"/>
                  <a:gd name="T25" fmla="*/ 513204965 h 37"/>
                  <a:gd name="T26" fmla="*/ 537192545 w 57"/>
                  <a:gd name="T27" fmla="*/ 484694732 h 37"/>
                  <a:gd name="T28" fmla="*/ 777516311 w 57"/>
                  <a:gd name="T29" fmla="*/ 242345478 h 37"/>
                  <a:gd name="T30" fmla="*/ 805790580 w 57"/>
                  <a:gd name="T31" fmla="*/ 171068302 h 37"/>
                  <a:gd name="T32" fmla="*/ 805790580 w 57"/>
                  <a:gd name="T33" fmla="*/ 0 h 37"/>
                  <a:gd name="T34" fmla="*/ 438236246 w 57"/>
                  <a:gd name="T35" fmla="*/ 156811356 h 37"/>
                  <a:gd name="T36" fmla="*/ 98956211 w 57"/>
                  <a:gd name="T37" fmla="*/ 199578417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37"/>
                  <a:gd name="T59" fmla="*/ 57 w 57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5" name="Freeform 178"/>
              <p:cNvSpPr>
                <a:spLocks/>
              </p:cNvSpPr>
              <p:nvPr/>
            </p:nvSpPr>
            <p:spPr bwMode="auto">
              <a:xfrm>
                <a:off x="1922463" y="-2659063"/>
                <a:ext cx="219075" cy="136525"/>
              </a:xfrm>
              <a:custGeom>
                <a:avLst/>
                <a:gdLst>
                  <a:gd name="T0" fmla="*/ 656276997 w 58"/>
                  <a:gd name="T1" fmla="*/ 517752118 h 36"/>
                  <a:gd name="T2" fmla="*/ 827480288 w 58"/>
                  <a:gd name="T3" fmla="*/ 503371491 h 36"/>
                  <a:gd name="T4" fmla="*/ 684809620 w 58"/>
                  <a:gd name="T5" fmla="*/ 431460652 h 36"/>
                  <a:gd name="T6" fmla="*/ 599211752 w 58"/>
                  <a:gd name="T7" fmla="*/ 388314978 h 36"/>
                  <a:gd name="T8" fmla="*/ 428008344 w 58"/>
                  <a:gd name="T9" fmla="*/ 373930558 h 36"/>
                  <a:gd name="T10" fmla="*/ 328140387 w 58"/>
                  <a:gd name="T11" fmla="*/ 345169303 h 36"/>
                  <a:gd name="T12" fmla="*/ 271071365 w 58"/>
                  <a:gd name="T13" fmla="*/ 244493476 h 36"/>
                  <a:gd name="T14" fmla="*/ 356673010 w 58"/>
                  <a:gd name="T15" fmla="*/ 273258583 h 36"/>
                  <a:gd name="T16" fmla="*/ 513610107 w 58"/>
                  <a:gd name="T17" fmla="*/ 302023629 h 36"/>
                  <a:gd name="T18" fmla="*/ 656276997 w 58"/>
                  <a:gd name="T19" fmla="*/ 287639210 h 36"/>
                  <a:gd name="T20" fmla="*/ 727612331 w 58"/>
                  <a:gd name="T21" fmla="*/ 230112849 h 36"/>
                  <a:gd name="T22" fmla="*/ 741878643 w 58"/>
                  <a:gd name="T23" fmla="*/ 201347802 h 36"/>
                  <a:gd name="T24" fmla="*/ 499340018 w 58"/>
                  <a:gd name="T25" fmla="*/ 172582756 h 36"/>
                  <a:gd name="T26" fmla="*/ 242538683 w 58"/>
                  <a:gd name="T27" fmla="*/ 100675797 h 36"/>
                  <a:gd name="T28" fmla="*/ 0 w 58"/>
                  <a:gd name="T29" fmla="*/ 0 h 36"/>
                  <a:gd name="T30" fmla="*/ 0 w 58"/>
                  <a:gd name="T31" fmla="*/ 172582756 h 36"/>
                  <a:gd name="T32" fmla="*/ 28532630 w 58"/>
                  <a:gd name="T33" fmla="*/ 230112849 h 36"/>
                  <a:gd name="T34" fmla="*/ 328140387 w 58"/>
                  <a:gd name="T35" fmla="*/ 488986953 h 36"/>
                  <a:gd name="T36" fmla="*/ 656276997 w 58"/>
                  <a:gd name="T37" fmla="*/ 517752118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36"/>
                  <a:gd name="T59" fmla="*/ 58 w 58"/>
                  <a:gd name="T60" fmla="*/ 36 h 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6" name="Freeform 179"/>
              <p:cNvSpPr>
                <a:spLocks/>
              </p:cNvSpPr>
              <p:nvPr/>
            </p:nvSpPr>
            <p:spPr bwMode="auto">
              <a:xfrm>
                <a:off x="3019425" y="-2865438"/>
                <a:ext cx="319088" cy="557212"/>
              </a:xfrm>
              <a:custGeom>
                <a:avLst/>
                <a:gdLst>
                  <a:gd name="T0" fmla="*/ 239571243 w 85"/>
                  <a:gd name="T1" fmla="*/ 2026998058 h 148"/>
                  <a:gd name="T2" fmla="*/ 281848570 w 85"/>
                  <a:gd name="T3" fmla="*/ 1899426212 h 148"/>
                  <a:gd name="T4" fmla="*/ 324122083 w 85"/>
                  <a:gd name="T5" fmla="*/ 1885251196 h 148"/>
                  <a:gd name="T6" fmla="*/ 408676619 w 85"/>
                  <a:gd name="T7" fmla="*/ 1899426212 h 148"/>
                  <a:gd name="T8" fmla="*/ 521416117 w 85"/>
                  <a:gd name="T9" fmla="*/ 1927776243 h 148"/>
                  <a:gd name="T10" fmla="*/ 535508540 w 85"/>
                  <a:gd name="T11" fmla="*/ 1715151009 h 148"/>
                  <a:gd name="T12" fmla="*/ 789172147 w 85"/>
                  <a:gd name="T13" fmla="*/ 1743501040 h 148"/>
                  <a:gd name="T14" fmla="*/ 718710034 w 85"/>
                  <a:gd name="T15" fmla="*/ 1502529539 h 148"/>
                  <a:gd name="T16" fmla="*/ 1000554967 w 85"/>
                  <a:gd name="T17" fmla="*/ 1460004492 h 148"/>
                  <a:gd name="T18" fmla="*/ 1000554967 w 85"/>
                  <a:gd name="T19" fmla="*/ 1445829476 h 148"/>
                  <a:gd name="T20" fmla="*/ 831449415 w 85"/>
                  <a:gd name="T21" fmla="*/ 1247383022 h 148"/>
                  <a:gd name="T22" fmla="*/ 916000196 w 85"/>
                  <a:gd name="T23" fmla="*/ 1219032991 h 148"/>
                  <a:gd name="T24" fmla="*/ 1127386770 w 85"/>
                  <a:gd name="T25" fmla="*/ 1133986662 h 148"/>
                  <a:gd name="T26" fmla="*/ 1127386770 w 85"/>
                  <a:gd name="T27" fmla="*/ 1091461615 h 148"/>
                  <a:gd name="T28" fmla="*/ 958277464 w 85"/>
                  <a:gd name="T29" fmla="*/ 992236506 h 148"/>
                  <a:gd name="T30" fmla="*/ 873726683 w 85"/>
                  <a:gd name="T31" fmla="*/ 949711223 h 148"/>
                  <a:gd name="T32" fmla="*/ 887815351 w 85"/>
                  <a:gd name="T33" fmla="*/ 949711223 h 148"/>
                  <a:gd name="T34" fmla="*/ 1169664038 w 85"/>
                  <a:gd name="T35" fmla="*/ 751264769 h 148"/>
                  <a:gd name="T36" fmla="*/ 1197848883 w 85"/>
                  <a:gd name="T37" fmla="*/ 708739723 h 148"/>
                  <a:gd name="T38" fmla="*/ 1197848883 w 85"/>
                  <a:gd name="T39" fmla="*/ 694564707 h 148"/>
                  <a:gd name="T40" fmla="*/ 831449415 w 85"/>
                  <a:gd name="T41" fmla="*/ 652039660 h 148"/>
                  <a:gd name="T42" fmla="*/ 1000554967 w 85"/>
                  <a:gd name="T43" fmla="*/ 340196728 h 148"/>
                  <a:gd name="T44" fmla="*/ 986462544 w 85"/>
                  <a:gd name="T45" fmla="*/ 0 h 148"/>
                  <a:gd name="T46" fmla="*/ 817356992 w 85"/>
                  <a:gd name="T47" fmla="*/ 240971560 h 148"/>
                  <a:gd name="T48" fmla="*/ 718710034 w 85"/>
                  <a:gd name="T49" fmla="*/ 354371744 h 148"/>
                  <a:gd name="T50" fmla="*/ 704617611 w 85"/>
                  <a:gd name="T51" fmla="*/ 382721775 h 148"/>
                  <a:gd name="T52" fmla="*/ 634155498 w 85"/>
                  <a:gd name="T53" fmla="*/ 708739723 h 148"/>
                  <a:gd name="T54" fmla="*/ 662340343 w 85"/>
                  <a:gd name="T55" fmla="*/ 751264769 h 148"/>
                  <a:gd name="T56" fmla="*/ 817356992 w 85"/>
                  <a:gd name="T57" fmla="*/ 836314863 h 148"/>
                  <a:gd name="T58" fmla="*/ 831449415 w 85"/>
                  <a:gd name="T59" fmla="*/ 878839910 h 148"/>
                  <a:gd name="T60" fmla="*/ 704617611 w 85"/>
                  <a:gd name="T61" fmla="*/ 992236506 h 148"/>
                  <a:gd name="T62" fmla="*/ 704617611 w 85"/>
                  <a:gd name="T63" fmla="*/ 1077286600 h 148"/>
                  <a:gd name="T64" fmla="*/ 831449415 w 85"/>
                  <a:gd name="T65" fmla="*/ 1219032991 h 148"/>
                  <a:gd name="T66" fmla="*/ 605970653 w 85"/>
                  <a:gd name="T67" fmla="*/ 1332433116 h 148"/>
                  <a:gd name="T68" fmla="*/ 620063076 w 85"/>
                  <a:gd name="T69" fmla="*/ 1374958163 h 148"/>
                  <a:gd name="T70" fmla="*/ 662340343 w 85"/>
                  <a:gd name="T71" fmla="*/ 1502529539 h 148"/>
                  <a:gd name="T72" fmla="*/ 605970653 w 85"/>
                  <a:gd name="T73" fmla="*/ 1587579633 h 148"/>
                  <a:gd name="T74" fmla="*/ 436861464 w 85"/>
                  <a:gd name="T75" fmla="*/ 1587579633 h 148"/>
                  <a:gd name="T76" fmla="*/ 408676619 w 85"/>
                  <a:gd name="T77" fmla="*/ 1842726149 h 148"/>
                  <a:gd name="T78" fmla="*/ 169109130 w 85"/>
                  <a:gd name="T79" fmla="*/ 1786026087 h 148"/>
                  <a:gd name="T80" fmla="*/ 84554565 w 85"/>
                  <a:gd name="T81" fmla="*/ 1970301290 h 148"/>
                  <a:gd name="T82" fmla="*/ 0 w 85"/>
                  <a:gd name="T83" fmla="*/ 1899426212 h 148"/>
                  <a:gd name="T84" fmla="*/ 0 w 85"/>
                  <a:gd name="T85" fmla="*/ 2097873137 h 148"/>
                  <a:gd name="T86" fmla="*/ 14092426 w 85"/>
                  <a:gd name="T87" fmla="*/ 2083698121 h 148"/>
                  <a:gd name="T88" fmla="*/ 42277282 w 85"/>
                  <a:gd name="T89" fmla="*/ 2012823043 h 148"/>
                  <a:gd name="T90" fmla="*/ 183201553 w 85"/>
                  <a:gd name="T91" fmla="*/ 2055348090 h 148"/>
                  <a:gd name="T92" fmla="*/ 239571243 w 85"/>
                  <a:gd name="T93" fmla="*/ 2026998058 h 14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"/>
                  <a:gd name="T142" fmla="*/ 0 h 148"/>
                  <a:gd name="T143" fmla="*/ 85 w 85"/>
                  <a:gd name="T144" fmla="*/ 148 h 14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7" name="Freeform 180"/>
              <p:cNvSpPr>
                <a:spLocks/>
              </p:cNvSpPr>
              <p:nvPr/>
            </p:nvSpPr>
            <p:spPr bwMode="auto">
              <a:xfrm>
                <a:off x="2087563" y="-2865438"/>
                <a:ext cx="320675" cy="557212"/>
              </a:xfrm>
              <a:custGeom>
                <a:avLst/>
                <a:gdLst>
                  <a:gd name="T0" fmla="*/ 1053232609 w 85"/>
                  <a:gd name="T1" fmla="*/ 1800201102 h 148"/>
                  <a:gd name="T2" fmla="*/ 811273741 w 85"/>
                  <a:gd name="T3" fmla="*/ 1856901165 h 148"/>
                  <a:gd name="T4" fmla="*/ 782809129 w 85"/>
                  <a:gd name="T5" fmla="*/ 1615929664 h 148"/>
                  <a:gd name="T6" fmla="*/ 725876133 w 85"/>
                  <a:gd name="T7" fmla="*/ 1601754648 h 148"/>
                  <a:gd name="T8" fmla="*/ 569315108 w 85"/>
                  <a:gd name="T9" fmla="*/ 1601754648 h 148"/>
                  <a:gd name="T10" fmla="*/ 540850497 w 85"/>
                  <a:gd name="T11" fmla="*/ 1545054586 h 148"/>
                  <a:gd name="T12" fmla="*/ 583549301 w 85"/>
                  <a:gd name="T13" fmla="*/ 1417483210 h 148"/>
                  <a:gd name="T14" fmla="*/ 612013913 w 85"/>
                  <a:gd name="T15" fmla="*/ 1346608132 h 148"/>
                  <a:gd name="T16" fmla="*/ 384285582 w 85"/>
                  <a:gd name="T17" fmla="*/ 1233208007 h 148"/>
                  <a:gd name="T18" fmla="*/ 526616304 w 85"/>
                  <a:gd name="T19" fmla="*/ 1077286600 h 148"/>
                  <a:gd name="T20" fmla="*/ 526616304 w 85"/>
                  <a:gd name="T21" fmla="*/ 1006411521 h 148"/>
                  <a:gd name="T22" fmla="*/ 384285582 w 85"/>
                  <a:gd name="T23" fmla="*/ 893014926 h 148"/>
                  <a:gd name="T24" fmla="*/ 384285582 w 85"/>
                  <a:gd name="T25" fmla="*/ 850489879 h 148"/>
                  <a:gd name="T26" fmla="*/ 555080916 w 85"/>
                  <a:gd name="T27" fmla="*/ 765439785 h 148"/>
                  <a:gd name="T28" fmla="*/ 583549301 w 85"/>
                  <a:gd name="T29" fmla="*/ 708739723 h 148"/>
                  <a:gd name="T30" fmla="*/ 512382112 w 85"/>
                  <a:gd name="T31" fmla="*/ 453593088 h 148"/>
                  <a:gd name="T32" fmla="*/ 469683190 w 85"/>
                  <a:gd name="T33" fmla="*/ 326021712 h 148"/>
                  <a:gd name="T34" fmla="*/ 441218578 w 85"/>
                  <a:gd name="T35" fmla="*/ 297671681 h 148"/>
                  <a:gd name="T36" fmla="*/ 241958691 w 85"/>
                  <a:gd name="T37" fmla="*/ 0 h 148"/>
                  <a:gd name="T38" fmla="*/ 199259887 w 85"/>
                  <a:gd name="T39" fmla="*/ 226796544 h 148"/>
                  <a:gd name="T40" fmla="*/ 398519774 w 85"/>
                  <a:gd name="T41" fmla="*/ 666214676 h 148"/>
                  <a:gd name="T42" fmla="*/ 14234196 w 85"/>
                  <a:gd name="T43" fmla="*/ 708739723 h 148"/>
                  <a:gd name="T44" fmla="*/ 0 w 85"/>
                  <a:gd name="T45" fmla="*/ 722914738 h 148"/>
                  <a:gd name="T46" fmla="*/ 341590551 w 85"/>
                  <a:gd name="T47" fmla="*/ 963886239 h 148"/>
                  <a:gd name="T48" fmla="*/ 313122166 w 85"/>
                  <a:gd name="T49" fmla="*/ 978061255 h 148"/>
                  <a:gd name="T50" fmla="*/ 85397638 w 85"/>
                  <a:gd name="T51" fmla="*/ 1105636631 h 148"/>
                  <a:gd name="T52" fmla="*/ 85397638 w 85"/>
                  <a:gd name="T53" fmla="*/ 1148161678 h 148"/>
                  <a:gd name="T54" fmla="*/ 298891746 w 85"/>
                  <a:gd name="T55" fmla="*/ 1233208007 h 148"/>
                  <a:gd name="T56" fmla="*/ 384285582 w 85"/>
                  <a:gd name="T57" fmla="*/ 1261558038 h 148"/>
                  <a:gd name="T58" fmla="*/ 213494079 w 85"/>
                  <a:gd name="T59" fmla="*/ 1474179508 h 148"/>
                  <a:gd name="T60" fmla="*/ 498151693 w 85"/>
                  <a:gd name="T61" fmla="*/ 1516704555 h 148"/>
                  <a:gd name="T62" fmla="*/ 426984386 w 85"/>
                  <a:gd name="T63" fmla="*/ 1757676055 h 148"/>
                  <a:gd name="T64" fmla="*/ 683177328 w 85"/>
                  <a:gd name="T65" fmla="*/ 1729326024 h 148"/>
                  <a:gd name="T66" fmla="*/ 697411521 w 85"/>
                  <a:gd name="T67" fmla="*/ 1941951259 h 148"/>
                  <a:gd name="T68" fmla="*/ 868202964 w 85"/>
                  <a:gd name="T69" fmla="*/ 1899426212 h 148"/>
                  <a:gd name="T70" fmla="*/ 939370153 w 85"/>
                  <a:gd name="T71" fmla="*/ 1927776243 h 148"/>
                  <a:gd name="T72" fmla="*/ 982068957 w 85"/>
                  <a:gd name="T73" fmla="*/ 2041173074 h 148"/>
                  <a:gd name="T74" fmla="*/ 1038998416 w 85"/>
                  <a:gd name="T75" fmla="*/ 2069523105 h 148"/>
                  <a:gd name="T76" fmla="*/ 1181329021 w 85"/>
                  <a:gd name="T77" fmla="*/ 2026998058 h 148"/>
                  <a:gd name="T78" fmla="*/ 1209793633 w 85"/>
                  <a:gd name="T79" fmla="*/ 2097873137 h 148"/>
                  <a:gd name="T80" fmla="*/ 1209793633 w 85"/>
                  <a:gd name="T81" fmla="*/ 2055348090 h 148"/>
                  <a:gd name="T82" fmla="*/ 1209793633 w 85"/>
                  <a:gd name="T83" fmla="*/ 1913601228 h 148"/>
                  <a:gd name="T84" fmla="*/ 1124396025 w 85"/>
                  <a:gd name="T85" fmla="*/ 1984473011 h 148"/>
                  <a:gd name="T86" fmla="*/ 1053232609 w 85"/>
                  <a:gd name="T87" fmla="*/ 1800201102 h 1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5"/>
                  <a:gd name="T133" fmla="*/ 0 h 148"/>
                  <a:gd name="T134" fmla="*/ 85 w 85"/>
                  <a:gd name="T135" fmla="*/ 148 h 1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8" name="Freeform 181"/>
              <p:cNvSpPr>
                <a:spLocks/>
              </p:cNvSpPr>
              <p:nvPr/>
            </p:nvSpPr>
            <p:spPr bwMode="auto">
              <a:xfrm>
                <a:off x="2212975" y="-2774950"/>
                <a:ext cx="195263" cy="406400"/>
              </a:xfrm>
              <a:custGeom>
                <a:avLst/>
                <a:gdLst>
                  <a:gd name="T0" fmla="*/ 564017245 w 52"/>
                  <a:gd name="T1" fmla="*/ 849594247 h 108"/>
                  <a:gd name="T2" fmla="*/ 620421950 w 52"/>
                  <a:gd name="T3" fmla="*/ 651353888 h 108"/>
                  <a:gd name="T4" fmla="*/ 592217720 w 52"/>
                  <a:gd name="T5" fmla="*/ 481437226 h 108"/>
                  <a:gd name="T6" fmla="*/ 521716532 w 52"/>
                  <a:gd name="T7" fmla="*/ 438957149 h 108"/>
                  <a:gd name="T8" fmla="*/ 141006189 w 52"/>
                  <a:gd name="T9" fmla="*/ 28320059 h 108"/>
                  <a:gd name="T10" fmla="*/ 126905951 w 52"/>
                  <a:gd name="T11" fmla="*/ 0 h 108"/>
                  <a:gd name="T12" fmla="*/ 112801929 w 52"/>
                  <a:gd name="T13" fmla="*/ 14160029 h 108"/>
                  <a:gd name="T14" fmla="*/ 211507376 w 52"/>
                  <a:gd name="T15" fmla="*/ 424797123 h 108"/>
                  <a:gd name="T16" fmla="*/ 0 w 52"/>
                  <a:gd name="T17" fmla="*/ 538077446 h 108"/>
                  <a:gd name="T18" fmla="*/ 141006189 w 52"/>
                  <a:gd name="T19" fmla="*/ 665513914 h 108"/>
                  <a:gd name="T20" fmla="*/ 141006189 w 52"/>
                  <a:gd name="T21" fmla="*/ 722154016 h 108"/>
                  <a:gd name="T22" fmla="*/ 14100241 w 52"/>
                  <a:gd name="T23" fmla="*/ 863754273 h 108"/>
                  <a:gd name="T24" fmla="*/ 239707851 w 52"/>
                  <a:gd name="T25" fmla="*/ 948714426 h 108"/>
                  <a:gd name="T26" fmla="*/ 141006189 w 52"/>
                  <a:gd name="T27" fmla="*/ 1175271309 h 108"/>
                  <a:gd name="T28" fmla="*/ 352509810 w 52"/>
                  <a:gd name="T29" fmla="*/ 1175271309 h 108"/>
                  <a:gd name="T30" fmla="*/ 394814277 w 52"/>
                  <a:gd name="T31" fmla="*/ 1217751386 h 108"/>
                  <a:gd name="T32" fmla="*/ 394814277 w 52"/>
                  <a:gd name="T33" fmla="*/ 1373507904 h 108"/>
                  <a:gd name="T34" fmla="*/ 437114990 w 52"/>
                  <a:gd name="T35" fmla="*/ 1401827956 h 108"/>
                  <a:gd name="T36" fmla="*/ 465315465 w 52"/>
                  <a:gd name="T37" fmla="*/ 1401827956 h 108"/>
                  <a:gd name="T38" fmla="*/ 620421950 w 52"/>
                  <a:gd name="T39" fmla="*/ 1345187853 h 108"/>
                  <a:gd name="T40" fmla="*/ 662722662 w 52"/>
                  <a:gd name="T41" fmla="*/ 1500948135 h 108"/>
                  <a:gd name="T42" fmla="*/ 719123612 w 52"/>
                  <a:gd name="T43" fmla="*/ 1500948135 h 108"/>
                  <a:gd name="T44" fmla="*/ 733223850 w 52"/>
                  <a:gd name="T45" fmla="*/ 1486788110 h 108"/>
                  <a:gd name="T46" fmla="*/ 733223850 w 52"/>
                  <a:gd name="T47" fmla="*/ 1090311155 h 108"/>
                  <a:gd name="T48" fmla="*/ 733223850 w 52"/>
                  <a:gd name="T49" fmla="*/ 1090311155 h 108"/>
                  <a:gd name="T50" fmla="*/ 564017245 w 52"/>
                  <a:gd name="T51" fmla="*/ 849594247 h 1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108"/>
                  <a:gd name="T80" fmla="*/ 52 w 52"/>
                  <a:gd name="T81" fmla="*/ 108 h 10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9" name="Freeform 182"/>
              <p:cNvSpPr>
                <a:spLocks/>
              </p:cNvSpPr>
              <p:nvPr/>
            </p:nvSpPr>
            <p:spPr bwMode="auto">
              <a:xfrm>
                <a:off x="3019425" y="-2774950"/>
                <a:ext cx="200025" cy="406400"/>
              </a:xfrm>
              <a:custGeom>
                <a:avLst/>
                <a:gdLst>
                  <a:gd name="T0" fmla="*/ 42729871 w 53"/>
                  <a:gd name="T1" fmla="*/ 1500948135 h 108"/>
                  <a:gd name="T2" fmla="*/ 85459743 w 53"/>
                  <a:gd name="T3" fmla="*/ 1500948135 h 108"/>
                  <a:gd name="T4" fmla="*/ 142436688 w 53"/>
                  <a:gd name="T5" fmla="*/ 1345187853 h 108"/>
                  <a:gd name="T6" fmla="*/ 185166545 w 53"/>
                  <a:gd name="T7" fmla="*/ 1359347879 h 108"/>
                  <a:gd name="T8" fmla="*/ 327599459 w 53"/>
                  <a:gd name="T9" fmla="*/ 1401827956 h 108"/>
                  <a:gd name="T10" fmla="*/ 370329316 w 53"/>
                  <a:gd name="T11" fmla="*/ 1373507904 h 108"/>
                  <a:gd name="T12" fmla="*/ 370329316 w 53"/>
                  <a:gd name="T13" fmla="*/ 1231911411 h 108"/>
                  <a:gd name="T14" fmla="*/ 413062946 w 53"/>
                  <a:gd name="T15" fmla="*/ 1189431334 h 108"/>
                  <a:gd name="T16" fmla="*/ 612469061 w 53"/>
                  <a:gd name="T17" fmla="*/ 1175271309 h 108"/>
                  <a:gd name="T18" fmla="*/ 612469061 w 53"/>
                  <a:gd name="T19" fmla="*/ 1161111283 h 108"/>
                  <a:gd name="T20" fmla="*/ 512766063 w 53"/>
                  <a:gd name="T21" fmla="*/ 948714426 h 108"/>
                  <a:gd name="T22" fmla="*/ 740662405 w 53"/>
                  <a:gd name="T23" fmla="*/ 863754273 h 108"/>
                  <a:gd name="T24" fmla="*/ 598225776 w 53"/>
                  <a:gd name="T25" fmla="*/ 722154016 h 108"/>
                  <a:gd name="T26" fmla="*/ 612469061 w 53"/>
                  <a:gd name="T27" fmla="*/ 665513914 h 108"/>
                  <a:gd name="T28" fmla="*/ 754905691 w 53"/>
                  <a:gd name="T29" fmla="*/ 538077446 h 108"/>
                  <a:gd name="T30" fmla="*/ 754905691 w 53"/>
                  <a:gd name="T31" fmla="*/ 523917420 h 108"/>
                  <a:gd name="T32" fmla="*/ 541252634 w 53"/>
                  <a:gd name="T33" fmla="*/ 424797123 h 108"/>
                  <a:gd name="T34" fmla="*/ 626716121 w 53"/>
                  <a:gd name="T35" fmla="*/ 0 h 108"/>
                  <a:gd name="T36" fmla="*/ 612469061 w 53"/>
                  <a:gd name="T37" fmla="*/ 28320059 h 108"/>
                  <a:gd name="T38" fmla="*/ 384576375 w 53"/>
                  <a:gd name="T39" fmla="*/ 297356893 h 108"/>
                  <a:gd name="T40" fmla="*/ 156679974 w 53"/>
                  <a:gd name="T41" fmla="*/ 481437226 h 108"/>
                  <a:gd name="T42" fmla="*/ 113946314 w 53"/>
                  <a:gd name="T43" fmla="*/ 608873811 h 108"/>
                  <a:gd name="T44" fmla="*/ 170923259 w 53"/>
                  <a:gd name="T45" fmla="*/ 722154016 h 108"/>
                  <a:gd name="T46" fmla="*/ 28486578 w 53"/>
                  <a:gd name="T47" fmla="*/ 1076151129 h 108"/>
                  <a:gd name="T48" fmla="*/ 0 w 53"/>
                  <a:gd name="T49" fmla="*/ 1090311155 h 108"/>
                  <a:gd name="T50" fmla="*/ 0 w 53"/>
                  <a:gd name="T51" fmla="*/ 1486788110 h 108"/>
                  <a:gd name="T52" fmla="*/ 42729871 w 53"/>
                  <a:gd name="T53" fmla="*/ 1500948135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108"/>
                  <a:gd name="T83" fmla="*/ 53 w 53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0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avLst/>
                <a:gdLst>
                  <a:gd name="T0" fmla="*/ 536843795 w 68"/>
                  <a:gd name="T1" fmla="*/ 585749726 h 42"/>
                  <a:gd name="T2" fmla="*/ 692244988 w 68"/>
                  <a:gd name="T3" fmla="*/ 457169714 h 42"/>
                  <a:gd name="T4" fmla="*/ 932411151 w 68"/>
                  <a:gd name="T5" fmla="*/ 171438657 h 42"/>
                  <a:gd name="T6" fmla="*/ 875899918 w 68"/>
                  <a:gd name="T7" fmla="*/ 85721219 h 42"/>
                  <a:gd name="T8" fmla="*/ 353184988 w 68"/>
                  <a:gd name="T9" fmla="*/ 71433724 h 42"/>
                  <a:gd name="T10" fmla="*/ 98893748 w 68"/>
                  <a:gd name="T11" fmla="*/ 28574997 h 42"/>
                  <a:gd name="T12" fmla="*/ 14128752 w 68"/>
                  <a:gd name="T13" fmla="*/ 0 h 42"/>
                  <a:gd name="T14" fmla="*/ 127147514 w 68"/>
                  <a:gd name="T15" fmla="*/ 142867448 h 42"/>
                  <a:gd name="T16" fmla="*/ 0 w 68"/>
                  <a:gd name="T17" fmla="*/ 171438657 h 42"/>
                  <a:gd name="T18" fmla="*/ 155401252 w 68"/>
                  <a:gd name="T19" fmla="*/ 257159906 h 42"/>
                  <a:gd name="T20" fmla="*/ 56511248 w 68"/>
                  <a:gd name="T21" fmla="*/ 328593600 h 42"/>
                  <a:gd name="T22" fmla="*/ 197783737 w 68"/>
                  <a:gd name="T23" fmla="*/ 357164810 h 42"/>
                  <a:gd name="T24" fmla="*/ 14128752 w 68"/>
                  <a:gd name="T25" fmla="*/ 485744704 h 42"/>
                  <a:gd name="T26" fmla="*/ 353184988 w 68"/>
                  <a:gd name="T27" fmla="*/ 428598504 h 42"/>
                  <a:gd name="T28" fmla="*/ 353184988 w 68"/>
                  <a:gd name="T29" fmla="*/ 600037221 h 42"/>
                  <a:gd name="T30" fmla="*/ 494461310 w 68"/>
                  <a:gd name="T31" fmla="*/ 471457209 h 42"/>
                  <a:gd name="T32" fmla="*/ 536843795 w 68"/>
                  <a:gd name="T33" fmla="*/ 585749726 h 42"/>
                  <a:gd name="T34" fmla="*/ 579226280 w 68"/>
                  <a:gd name="T35" fmla="*/ 171438657 h 42"/>
                  <a:gd name="T36" fmla="*/ 777009958 w 68"/>
                  <a:gd name="T37" fmla="*/ 171438657 h 42"/>
                  <a:gd name="T38" fmla="*/ 791134947 w 68"/>
                  <a:gd name="T39" fmla="*/ 200013647 h 42"/>
                  <a:gd name="T40" fmla="*/ 791134947 w 68"/>
                  <a:gd name="T41" fmla="*/ 200013647 h 42"/>
                  <a:gd name="T42" fmla="*/ 706369977 w 68"/>
                  <a:gd name="T43" fmla="*/ 242872352 h 42"/>
                  <a:gd name="T44" fmla="*/ 579226280 w 68"/>
                  <a:gd name="T45" fmla="*/ 185726152 h 42"/>
                  <a:gd name="T46" fmla="*/ 579226280 w 68"/>
                  <a:gd name="T47" fmla="*/ 17143865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"/>
                  <a:gd name="T73" fmla="*/ 0 h 42"/>
                  <a:gd name="T74" fmla="*/ 68 w 68"/>
                  <a:gd name="T75" fmla="*/ 42 h 4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1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avLst/>
                <a:gdLst>
                  <a:gd name="T0" fmla="*/ 442080152 w 66"/>
                  <a:gd name="T1" fmla="*/ 471457209 h 42"/>
                  <a:gd name="T2" fmla="*/ 598949084 w 66"/>
                  <a:gd name="T3" fmla="*/ 600037221 h 42"/>
                  <a:gd name="T4" fmla="*/ 584689656 w 66"/>
                  <a:gd name="T5" fmla="*/ 428598504 h 42"/>
                  <a:gd name="T6" fmla="*/ 912682936 w 66"/>
                  <a:gd name="T7" fmla="*/ 485744704 h 42"/>
                  <a:gd name="T8" fmla="*/ 741554693 w 66"/>
                  <a:gd name="T9" fmla="*/ 357164810 h 42"/>
                  <a:gd name="T10" fmla="*/ 884164080 w 66"/>
                  <a:gd name="T11" fmla="*/ 328593600 h 42"/>
                  <a:gd name="T12" fmla="*/ 798599958 w 66"/>
                  <a:gd name="T13" fmla="*/ 257159906 h 42"/>
                  <a:gd name="T14" fmla="*/ 941205568 w 66"/>
                  <a:gd name="T15" fmla="*/ 171438657 h 42"/>
                  <a:gd name="T16" fmla="*/ 827118815 w 66"/>
                  <a:gd name="T17" fmla="*/ 128579953 h 42"/>
                  <a:gd name="T18" fmla="*/ 912682936 w 66"/>
                  <a:gd name="T19" fmla="*/ 0 h 42"/>
                  <a:gd name="T20" fmla="*/ 912682936 w 66"/>
                  <a:gd name="T21" fmla="*/ 0 h 42"/>
                  <a:gd name="T22" fmla="*/ 427820724 w 66"/>
                  <a:gd name="T23" fmla="*/ 85721219 h 42"/>
                  <a:gd name="T24" fmla="*/ 270951909 w 66"/>
                  <a:gd name="T25" fmla="*/ 85721219 h 42"/>
                  <a:gd name="T26" fmla="*/ 42782075 w 66"/>
                  <a:gd name="T27" fmla="*/ 85721219 h 42"/>
                  <a:gd name="T28" fmla="*/ 14259432 w 66"/>
                  <a:gd name="T29" fmla="*/ 128579953 h 42"/>
                  <a:gd name="T30" fmla="*/ 57041503 w 66"/>
                  <a:gd name="T31" fmla="*/ 228584857 h 42"/>
                  <a:gd name="T32" fmla="*/ 256692481 w 66"/>
                  <a:gd name="T33" fmla="*/ 457169714 h 42"/>
                  <a:gd name="T34" fmla="*/ 413561295 w 66"/>
                  <a:gd name="T35" fmla="*/ 585749726 h 42"/>
                  <a:gd name="T36" fmla="*/ 442080152 w 66"/>
                  <a:gd name="T37" fmla="*/ 471457209 h 42"/>
                  <a:gd name="T38" fmla="*/ 270951909 w 66"/>
                  <a:gd name="T39" fmla="*/ 228584857 h 42"/>
                  <a:gd name="T40" fmla="*/ 213910362 w 66"/>
                  <a:gd name="T41" fmla="*/ 257159906 h 42"/>
                  <a:gd name="T42" fmla="*/ 171128301 w 66"/>
                  <a:gd name="T43" fmla="*/ 242872352 h 42"/>
                  <a:gd name="T44" fmla="*/ 142605669 w 66"/>
                  <a:gd name="T45" fmla="*/ 185726152 h 42"/>
                  <a:gd name="T46" fmla="*/ 213910362 w 66"/>
                  <a:gd name="T47" fmla="*/ 171438657 h 42"/>
                  <a:gd name="T48" fmla="*/ 356516030 w 66"/>
                  <a:gd name="T49" fmla="*/ 171438657 h 42"/>
                  <a:gd name="T50" fmla="*/ 356516030 w 66"/>
                  <a:gd name="T51" fmla="*/ 185726152 h 42"/>
                  <a:gd name="T52" fmla="*/ 270951909 w 66"/>
                  <a:gd name="T53" fmla="*/ 228584857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"/>
                  <a:gd name="T82" fmla="*/ 0 h 42"/>
                  <a:gd name="T83" fmla="*/ 66 w 66"/>
                  <a:gd name="T84" fmla="*/ 42 h 4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2" name="Freeform 185"/>
              <p:cNvSpPr>
                <a:spLocks/>
              </p:cNvSpPr>
              <p:nvPr/>
            </p:nvSpPr>
            <p:spPr bwMode="auto">
              <a:xfrm>
                <a:off x="3294063" y="-3024188"/>
                <a:ext cx="165100" cy="301625"/>
              </a:xfrm>
              <a:custGeom>
                <a:avLst/>
                <a:gdLst>
                  <a:gd name="T0" fmla="*/ 14078526 w 44"/>
                  <a:gd name="T1" fmla="*/ 1137220545 h 80"/>
                  <a:gd name="T2" fmla="*/ 56317856 w 44"/>
                  <a:gd name="T3" fmla="*/ 1108788630 h 80"/>
                  <a:gd name="T4" fmla="*/ 436464330 w 44"/>
                  <a:gd name="T5" fmla="*/ 753410184 h 80"/>
                  <a:gd name="T6" fmla="*/ 591339450 w 44"/>
                  <a:gd name="T7" fmla="*/ 255876048 h 80"/>
                  <a:gd name="T8" fmla="*/ 464625127 w 44"/>
                  <a:gd name="T9" fmla="*/ 14214076 h 80"/>
                  <a:gd name="T10" fmla="*/ 422385807 w 44"/>
                  <a:gd name="T11" fmla="*/ 28431923 h 80"/>
                  <a:gd name="T12" fmla="*/ 70396394 w 44"/>
                  <a:gd name="T13" fmla="*/ 554394315 h 80"/>
                  <a:gd name="T14" fmla="*/ 56317856 w 44"/>
                  <a:gd name="T15" fmla="*/ 625472219 h 80"/>
                  <a:gd name="T16" fmla="*/ 70396394 w 44"/>
                  <a:gd name="T17" fmla="*/ 724978268 h 80"/>
                  <a:gd name="T18" fmla="*/ 84478668 w 44"/>
                  <a:gd name="T19" fmla="*/ 810270245 h 80"/>
                  <a:gd name="T20" fmla="*/ 394228762 w 44"/>
                  <a:gd name="T21" fmla="*/ 383810243 h 80"/>
                  <a:gd name="T22" fmla="*/ 394228762 w 44"/>
                  <a:gd name="T23" fmla="*/ 568612158 h 80"/>
                  <a:gd name="T24" fmla="*/ 112635713 w 44"/>
                  <a:gd name="T25" fmla="*/ 867130306 h 80"/>
                  <a:gd name="T26" fmla="*/ 70396394 w 44"/>
                  <a:gd name="T27" fmla="*/ 909776295 h 80"/>
                  <a:gd name="T28" fmla="*/ 42239334 w 44"/>
                  <a:gd name="T29" fmla="*/ 1037714496 h 80"/>
                  <a:gd name="T30" fmla="*/ 0 w 44"/>
                  <a:gd name="T31" fmla="*/ 1137220545 h 80"/>
                  <a:gd name="T32" fmla="*/ 14078526 w 44"/>
                  <a:gd name="T33" fmla="*/ 1137220545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80"/>
                  <a:gd name="T53" fmla="*/ 44 w 44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3" name="Freeform 186"/>
              <p:cNvSpPr>
                <a:spLocks/>
              </p:cNvSpPr>
              <p:nvPr/>
            </p:nvSpPr>
            <p:spPr bwMode="auto">
              <a:xfrm>
                <a:off x="1971675" y="-3024188"/>
                <a:ext cx="169863" cy="304800"/>
              </a:xfrm>
              <a:custGeom>
                <a:avLst/>
                <a:gdLst>
                  <a:gd name="T0" fmla="*/ 185233710 w 45"/>
                  <a:gd name="T1" fmla="*/ 764634021 h 81"/>
                  <a:gd name="T2" fmla="*/ 512948575 w 45"/>
                  <a:gd name="T3" fmla="*/ 1061991004 h 81"/>
                  <a:gd name="T4" fmla="*/ 641187547 w 45"/>
                  <a:gd name="T5" fmla="*/ 1146951149 h 81"/>
                  <a:gd name="T6" fmla="*/ 626937933 w 45"/>
                  <a:gd name="T7" fmla="*/ 1118631101 h 81"/>
                  <a:gd name="T8" fmla="*/ 569943254 w 45"/>
                  <a:gd name="T9" fmla="*/ 948714337 h 81"/>
                  <a:gd name="T10" fmla="*/ 527198188 w 45"/>
                  <a:gd name="T11" fmla="*/ 863754191 h 81"/>
                  <a:gd name="T12" fmla="*/ 370463646 w 45"/>
                  <a:gd name="T13" fmla="*/ 736313973 h 81"/>
                  <a:gd name="T14" fmla="*/ 213729163 w 45"/>
                  <a:gd name="T15" fmla="*/ 509757347 h 81"/>
                  <a:gd name="T16" fmla="*/ 227978776 w 45"/>
                  <a:gd name="T17" fmla="*/ 382317011 h 81"/>
                  <a:gd name="T18" fmla="*/ 555697415 w 45"/>
                  <a:gd name="T19" fmla="*/ 821274118 h 81"/>
                  <a:gd name="T20" fmla="*/ 569943254 w 45"/>
                  <a:gd name="T21" fmla="*/ 807114094 h 81"/>
                  <a:gd name="T22" fmla="*/ 584192867 w 45"/>
                  <a:gd name="T23" fmla="*/ 637193803 h 81"/>
                  <a:gd name="T24" fmla="*/ 569943254 w 45"/>
                  <a:gd name="T25" fmla="*/ 566397444 h 81"/>
                  <a:gd name="T26" fmla="*/ 441707939 w 45"/>
                  <a:gd name="T27" fmla="*/ 396477035 h 81"/>
                  <a:gd name="T28" fmla="*/ 213729163 w 45"/>
                  <a:gd name="T29" fmla="*/ 28320056 h 81"/>
                  <a:gd name="T30" fmla="*/ 156734483 w 45"/>
                  <a:gd name="T31" fmla="*/ 28320056 h 81"/>
                  <a:gd name="T32" fmla="*/ 42745081 w 45"/>
                  <a:gd name="T33" fmla="*/ 495597323 h 81"/>
                  <a:gd name="T34" fmla="*/ 185233710 w 45"/>
                  <a:gd name="T35" fmla="*/ 764634021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81"/>
                  <a:gd name="T56" fmla="*/ 45 w 45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4" name="Freeform 187"/>
              <p:cNvSpPr>
                <a:spLocks/>
              </p:cNvSpPr>
              <p:nvPr/>
            </p:nvSpPr>
            <p:spPr bwMode="auto">
              <a:xfrm>
                <a:off x="2597150" y="-3241675"/>
                <a:ext cx="241300" cy="134937"/>
              </a:xfrm>
              <a:custGeom>
                <a:avLst/>
                <a:gdLst>
                  <a:gd name="T0" fmla="*/ 142152083 w 64"/>
                  <a:gd name="T1" fmla="*/ 505777630 h 36"/>
                  <a:gd name="T2" fmla="*/ 767624184 w 64"/>
                  <a:gd name="T3" fmla="*/ 505777630 h 36"/>
                  <a:gd name="T4" fmla="*/ 824484239 w 64"/>
                  <a:gd name="T5" fmla="*/ 477680643 h 36"/>
                  <a:gd name="T6" fmla="*/ 895562137 w 64"/>
                  <a:gd name="T7" fmla="*/ 280987559 h 36"/>
                  <a:gd name="T8" fmla="*/ 895562137 w 64"/>
                  <a:gd name="T9" fmla="*/ 154544089 h 36"/>
                  <a:gd name="T10" fmla="*/ 639686231 w 64"/>
                  <a:gd name="T11" fmla="*/ 14048439 h 36"/>
                  <a:gd name="T12" fmla="*/ 582826175 w 64"/>
                  <a:gd name="T13" fmla="*/ 295035994 h 36"/>
                  <a:gd name="T14" fmla="*/ 511748278 w 64"/>
                  <a:gd name="T15" fmla="*/ 435531590 h 36"/>
                  <a:gd name="T16" fmla="*/ 398028048 w 64"/>
                  <a:gd name="T17" fmla="*/ 435531590 h 36"/>
                  <a:gd name="T18" fmla="*/ 383810207 w 64"/>
                  <a:gd name="T19" fmla="*/ 421479406 h 36"/>
                  <a:gd name="T20" fmla="*/ 284304167 w 64"/>
                  <a:gd name="T21" fmla="*/ 126443470 h 36"/>
                  <a:gd name="T22" fmla="*/ 270090095 w 64"/>
                  <a:gd name="T23" fmla="*/ 0 h 36"/>
                  <a:gd name="T24" fmla="*/ 142152083 w 64"/>
                  <a:gd name="T25" fmla="*/ 28100626 h 36"/>
                  <a:gd name="T26" fmla="*/ 14214075 w 64"/>
                  <a:gd name="T27" fmla="*/ 238838447 h 36"/>
                  <a:gd name="T28" fmla="*/ 71077927 w 64"/>
                  <a:gd name="T29" fmla="*/ 463628460 h 36"/>
                  <a:gd name="T30" fmla="*/ 142152083 w 64"/>
                  <a:gd name="T31" fmla="*/ 505777630 h 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36"/>
                  <a:gd name="T50" fmla="*/ 64 w 64"/>
                  <a:gd name="T51" fmla="*/ 36 h 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5" name="Freeform 188"/>
              <p:cNvSpPr>
                <a:spLocks/>
              </p:cNvSpPr>
              <p:nvPr/>
            </p:nvSpPr>
            <p:spPr bwMode="auto">
              <a:xfrm>
                <a:off x="2416175" y="-3076575"/>
                <a:ext cx="161925" cy="98425"/>
              </a:xfrm>
              <a:custGeom>
                <a:avLst/>
                <a:gdLst>
                  <a:gd name="T0" fmla="*/ 70900560 w 43"/>
                  <a:gd name="T1" fmla="*/ 372595418 h 26"/>
                  <a:gd name="T2" fmla="*/ 510496859 w 43"/>
                  <a:gd name="T3" fmla="*/ 372595418 h 26"/>
                  <a:gd name="T4" fmla="*/ 553037931 w 43"/>
                  <a:gd name="T5" fmla="*/ 358263228 h 26"/>
                  <a:gd name="T6" fmla="*/ 567219543 w 43"/>
                  <a:gd name="T7" fmla="*/ 286613634 h 26"/>
                  <a:gd name="T8" fmla="*/ 553037931 w 43"/>
                  <a:gd name="T9" fmla="*/ 71653409 h 26"/>
                  <a:gd name="T10" fmla="*/ 397055140 w 43"/>
                  <a:gd name="T11" fmla="*/ 0 h 26"/>
                  <a:gd name="T12" fmla="*/ 382873527 w 43"/>
                  <a:gd name="T13" fmla="*/ 71653409 h 26"/>
                  <a:gd name="T14" fmla="*/ 340332456 w 43"/>
                  <a:gd name="T15" fmla="*/ 286613634 h 26"/>
                  <a:gd name="T16" fmla="*/ 297791384 w 43"/>
                  <a:gd name="T17" fmla="*/ 315274229 h 26"/>
                  <a:gd name="T18" fmla="*/ 255250313 w 43"/>
                  <a:gd name="T19" fmla="*/ 286613634 h 26"/>
                  <a:gd name="T20" fmla="*/ 198527570 w 43"/>
                  <a:gd name="T21" fmla="*/ 42992799 h 26"/>
                  <a:gd name="T22" fmla="*/ 184345957 w 43"/>
                  <a:gd name="T23" fmla="*/ 0 h 26"/>
                  <a:gd name="T24" fmla="*/ 141804886 w 43"/>
                  <a:gd name="T25" fmla="*/ 14332194 h 26"/>
                  <a:gd name="T26" fmla="*/ 0 w 43"/>
                  <a:gd name="T27" fmla="*/ 157635222 h 26"/>
                  <a:gd name="T28" fmla="*/ 28359466 w 43"/>
                  <a:gd name="T29" fmla="*/ 343934823 h 26"/>
                  <a:gd name="T30" fmla="*/ 70900560 w 43"/>
                  <a:gd name="T31" fmla="*/ 372595418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26"/>
                  <a:gd name="T50" fmla="*/ 43 w 43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6" name="Freeform 189"/>
              <p:cNvSpPr>
                <a:spLocks/>
              </p:cNvSpPr>
              <p:nvPr/>
            </p:nvSpPr>
            <p:spPr bwMode="auto">
              <a:xfrm>
                <a:off x="2857500" y="-3084513"/>
                <a:ext cx="161925" cy="106362"/>
              </a:xfrm>
              <a:custGeom>
                <a:avLst/>
                <a:gdLst>
                  <a:gd name="T0" fmla="*/ 85082172 w 43"/>
                  <a:gd name="T1" fmla="*/ 404031260 h 28"/>
                  <a:gd name="T2" fmla="*/ 184345957 w 43"/>
                  <a:gd name="T3" fmla="*/ 404031260 h 28"/>
                  <a:gd name="T4" fmla="*/ 524678472 w 43"/>
                  <a:gd name="T5" fmla="*/ 404031260 h 28"/>
                  <a:gd name="T6" fmla="*/ 567219543 w 43"/>
                  <a:gd name="T7" fmla="*/ 375172978 h 28"/>
                  <a:gd name="T8" fmla="*/ 595579002 w 43"/>
                  <a:gd name="T9" fmla="*/ 230873912 h 28"/>
                  <a:gd name="T10" fmla="*/ 524678472 w 43"/>
                  <a:gd name="T11" fmla="*/ 57720377 h 28"/>
                  <a:gd name="T12" fmla="*/ 411232986 w 43"/>
                  <a:gd name="T13" fmla="*/ 0 h 28"/>
                  <a:gd name="T14" fmla="*/ 397055140 w 43"/>
                  <a:gd name="T15" fmla="*/ 57720377 h 28"/>
                  <a:gd name="T16" fmla="*/ 354510302 w 43"/>
                  <a:gd name="T17" fmla="*/ 303025374 h 28"/>
                  <a:gd name="T18" fmla="*/ 311969231 w 43"/>
                  <a:gd name="T19" fmla="*/ 331883656 h 28"/>
                  <a:gd name="T20" fmla="*/ 269428159 w 43"/>
                  <a:gd name="T21" fmla="*/ 303025374 h 28"/>
                  <a:gd name="T22" fmla="*/ 212705416 w 43"/>
                  <a:gd name="T23" fmla="*/ 86578674 h 28"/>
                  <a:gd name="T24" fmla="*/ 198527570 w 43"/>
                  <a:gd name="T25" fmla="*/ 14431044 h 28"/>
                  <a:gd name="T26" fmla="*/ 127623273 w 43"/>
                  <a:gd name="T27" fmla="*/ 43289337 h 28"/>
                  <a:gd name="T28" fmla="*/ 14181616 w 43"/>
                  <a:gd name="T29" fmla="*/ 158726308 h 28"/>
                  <a:gd name="T30" fmla="*/ 28359466 w 43"/>
                  <a:gd name="T31" fmla="*/ 360741938 h 28"/>
                  <a:gd name="T32" fmla="*/ 85082172 w 43"/>
                  <a:gd name="T33" fmla="*/ 40403126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28"/>
                  <a:gd name="T53" fmla="*/ 43 w 43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7" name="Freeform 190"/>
              <p:cNvSpPr>
                <a:spLocks/>
              </p:cNvSpPr>
              <p:nvPr/>
            </p:nvSpPr>
            <p:spPr bwMode="auto">
              <a:xfrm>
                <a:off x="3252788" y="-2516188"/>
                <a:ext cx="206375" cy="95250"/>
              </a:xfrm>
              <a:custGeom>
                <a:avLst/>
                <a:gdLst>
                  <a:gd name="T0" fmla="*/ 126714273 w 55"/>
                  <a:gd name="T1" fmla="*/ 0 h 25"/>
                  <a:gd name="T2" fmla="*/ 197114395 w 55"/>
                  <a:gd name="T3" fmla="*/ 116128794 h 25"/>
                  <a:gd name="T4" fmla="*/ 225271442 w 55"/>
                  <a:gd name="T5" fmla="*/ 130644920 h 25"/>
                  <a:gd name="T6" fmla="*/ 450546635 w 55"/>
                  <a:gd name="T7" fmla="*/ 145161015 h 25"/>
                  <a:gd name="T8" fmla="*/ 506864598 w 55"/>
                  <a:gd name="T9" fmla="*/ 145161015 h 25"/>
                  <a:gd name="T10" fmla="*/ 492786075 w 55"/>
                  <a:gd name="T11" fmla="*/ 174193206 h 25"/>
                  <a:gd name="T12" fmla="*/ 366067991 w 55"/>
                  <a:gd name="T13" fmla="*/ 232257589 h 25"/>
                  <a:gd name="T14" fmla="*/ 197114395 w 55"/>
                  <a:gd name="T15" fmla="*/ 203225398 h 25"/>
                  <a:gd name="T16" fmla="*/ 183035871 w 55"/>
                  <a:gd name="T17" fmla="*/ 203225398 h 25"/>
                  <a:gd name="T18" fmla="*/ 0 w 55"/>
                  <a:gd name="T19" fmla="*/ 246773684 h 25"/>
                  <a:gd name="T20" fmla="*/ 0 w 55"/>
                  <a:gd name="T21" fmla="*/ 246773684 h 25"/>
                  <a:gd name="T22" fmla="*/ 112635721 w 55"/>
                  <a:gd name="T23" fmla="*/ 290322030 h 25"/>
                  <a:gd name="T24" fmla="*/ 337910944 w 55"/>
                  <a:gd name="T25" fmla="*/ 333870317 h 25"/>
                  <a:gd name="T26" fmla="*/ 718057458 w 55"/>
                  <a:gd name="T27" fmla="*/ 188709302 h 25"/>
                  <a:gd name="T28" fmla="*/ 774375304 w 55"/>
                  <a:gd name="T29" fmla="*/ 29032199 h 25"/>
                  <a:gd name="T30" fmla="*/ 126714273 w 55"/>
                  <a:gd name="T31" fmla="*/ 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25"/>
                  <a:gd name="T50" fmla="*/ 55 w 55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8" name="Freeform 191"/>
              <p:cNvSpPr>
                <a:spLocks/>
              </p:cNvSpPr>
              <p:nvPr/>
            </p:nvSpPr>
            <p:spPr bwMode="auto">
              <a:xfrm>
                <a:off x="1971675" y="-2516188"/>
                <a:ext cx="211138" cy="95250"/>
              </a:xfrm>
              <a:custGeom>
                <a:avLst/>
                <a:gdLst>
                  <a:gd name="T0" fmla="*/ 440675166 w 56"/>
                  <a:gd name="T1" fmla="*/ 333870317 h 25"/>
                  <a:gd name="T2" fmla="*/ 753412050 w 56"/>
                  <a:gd name="T3" fmla="*/ 261289839 h 25"/>
                  <a:gd name="T4" fmla="*/ 796058145 w 56"/>
                  <a:gd name="T5" fmla="*/ 246773684 h 25"/>
                  <a:gd name="T6" fmla="*/ 710765956 w 56"/>
                  <a:gd name="T7" fmla="*/ 217741493 h 25"/>
                  <a:gd name="T8" fmla="*/ 511753364 w 56"/>
                  <a:gd name="T9" fmla="*/ 217741493 h 25"/>
                  <a:gd name="T10" fmla="*/ 341168870 w 56"/>
                  <a:gd name="T11" fmla="*/ 217741493 h 25"/>
                  <a:gd name="T12" fmla="*/ 284304898 w 56"/>
                  <a:gd name="T13" fmla="*/ 159677111 h 25"/>
                  <a:gd name="T14" fmla="*/ 326950992 w 56"/>
                  <a:gd name="T15" fmla="*/ 145161015 h 25"/>
                  <a:gd name="T16" fmla="*/ 469107152 w 56"/>
                  <a:gd name="T17" fmla="*/ 145161015 h 25"/>
                  <a:gd name="T18" fmla="*/ 568613566 w 56"/>
                  <a:gd name="T19" fmla="*/ 130644920 h 25"/>
                  <a:gd name="T20" fmla="*/ 668119862 w 56"/>
                  <a:gd name="T21" fmla="*/ 0 h 25"/>
                  <a:gd name="T22" fmla="*/ 341168870 w 56"/>
                  <a:gd name="T23" fmla="*/ 43548302 h 25"/>
                  <a:gd name="T24" fmla="*/ 0 w 56"/>
                  <a:gd name="T25" fmla="*/ 29032199 h 25"/>
                  <a:gd name="T26" fmla="*/ 28431994 w 56"/>
                  <a:gd name="T27" fmla="*/ 116128794 h 25"/>
                  <a:gd name="T28" fmla="*/ 440675166 w 56"/>
                  <a:gd name="T29" fmla="*/ 333870317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25"/>
                  <a:gd name="T47" fmla="*/ 56 w 56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9" name="Freeform 192"/>
              <p:cNvSpPr>
                <a:spLocks/>
              </p:cNvSpPr>
              <p:nvPr/>
            </p:nvSpPr>
            <p:spPr bwMode="auto">
              <a:xfrm>
                <a:off x="3189288" y="-2439988"/>
                <a:ext cx="206375" cy="101600"/>
              </a:xfrm>
              <a:custGeom>
                <a:avLst/>
                <a:gdLst>
                  <a:gd name="T0" fmla="*/ 746214505 w 55"/>
                  <a:gd name="T1" fmla="*/ 141600315 h 27"/>
                  <a:gd name="T2" fmla="*/ 605421767 w 55"/>
                  <a:gd name="T3" fmla="*/ 127440289 h 27"/>
                  <a:gd name="T4" fmla="*/ 408307313 w 55"/>
                  <a:gd name="T5" fmla="*/ 84960183 h 27"/>
                  <a:gd name="T6" fmla="*/ 183035871 w 55"/>
                  <a:gd name="T7" fmla="*/ 0 h 27"/>
                  <a:gd name="T8" fmla="*/ 211192918 w 55"/>
                  <a:gd name="T9" fmla="*/ 127440289 h 27"/>
                  <a:gd name="T10" fmla="*/ 239353717 w 55"/>
                  <a:gd name="T11" fmla="*/ 141600315 h 27"/>
                  <a:gd name="T12" fmla="*/ 436464360 w 55"/>
                  <a:gd name="T13" fmla="*/ 212396680 h 27"/>
                  <a:gd name="T14" fmla="*/ 380146514 w 55"/>
                  <a:gd name="T15" fmla="*/ 254876816 h 27"/>
                  <a:gd name="T16" fmla="*/ 239353717 w 55"/>
                  <a:gd name="T17" fmla="*/ 226556706 h 27"/>
                  <a:gd name="T18" fmla="*/ 14078527 w 55"/>
                  <a:gd name="T19" fmla="*/ 198236655 h 27"/>
                  <a:gd name="T20" fmla="*/ 0 w 55"/>
                  <a:gd name="T21" fmla="*/ 212396680 h 27"/>
                  <a:gd name="T22" fmla="*/ 253432299 w 55"/>
                  <a:gd name="T23" fmla="*/ 339836970 h 27"/>
                  <a:gd name="T24" fmla="*/ 464625159 w 55"/>
                  <a:gd name="T25" fmla="*/ 382317047 h 27"/>
                  <a:gd name="T26" fmla="*/ 760296780 w 55"/>
                  <a:gd name="T27" fmla="*/ 169920366 h 27"/>
                  <a:gd name="T28" fmla="*/ 746214505 w 55"/>
                  <a:gd name="T29" fmla="*/ 141600315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27"/>
                  <a:gd name="T47" fmla="*/ 55 w 55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0" name="Freeform 193"/>
              <p:cNvSpPr>
                <a:spLocks/>
              </p:cNvSpPr>
              <p:nvPr/>
            </p:nvSpPr>
            <p:spPr bwMode="auto">
              <a:xfrm>
                <a:off x="2035175" y="-2439988"/>
                <a:ext cx="203200" cy="101600"/>
              </a:xfrm>
              <a:custGeom>
                <a:avLst/>
                <a:gdLst>
                  <a:gd name="T0" fmla="*/ 764634093 w 54"/>
                  <a:gd name="T1" fmla="*/ 212396680 h 27"/>
                  <a:gd name="T2" fmla="*/ 764634093 w 54"/>
                  <a:gd name="T3" fmla="*/ 198236655 h 27"/>
                  <a:gd name="T4" fmla="*/ 623033837 w 54"/>
                  <a:gd name="T5" fmla="*/ 198236655 h 27"/>
                  <a:gd name="T6" fmla="*/ 580553760 w 54"/>
                  <a:gd name="T7" fmla="*/ 212396680 h 27"/>
                  <a:gd name="T8" fmla="*/ 396477072 w 54"/>
                  <a:gd name="T9" fmla="*/ 254876816 h 27"/>
                  <a:gd name="T10" fmla="*/ 353996995 w 54"/>
                  <a:gd name="T11" fmla="*/ 198236655 h 27"/>
                  <a:gd name="T12" fmla="*/ 481437226 w 54"/>
                  <a:gd name="T13" fmla="*/ 169920366 h 27"/>
                  <a:gd name="T14" fmla="*/ 580553760 w 54"/>
                  <a:gd name="T15" fmla="*/ 56640117 h 27"/>
                  <a:gd name="T16" fmla="*/ 580553760 w 54"/>
                  <a:gd name="T17" fmla="*/ 28320059 h 27"/>
                  <a:gd name="T18" fmla="*/ 594713786 w 54"/>
                  <a:gd name="T19" fmla="*/ 0 h 27"/>
                  <a:gd name="T20" fmla="*/ 28320059 w 54"/>
                  <a:gd name="T21" fmla="*/ 141600315 h 27"/>
                  <a:gd name="T22" fmla="*/ 14160029 w 54"/>
                  <a:gd name="T23" fmla="*/ 184080392 h 27"/>
                  <a:gd name="T24" fmla="*/ 70800158 w 54"/>
                  <a:gd name="T25" fmla="*/ 254876816 h 27"/>
                  <a:gd name="T26" fmla="*/ 311516918 w 54"/>
                  <a:gd name="T27" fmla="*/ 382317047 h 27"/>
                  <a:gd name="T28" fmla="*/ 523917420 w 54"/>
                  <a:gd name="T29" fmla="*/ 339836970 h 27"/>
                  <a:gd name="T30" fmla="*/ 764634093 w 54"/>
                  <a:gd name="T31" fmla="*/ 212396680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27"/>
                  <a:gd name="T50" fmla="*/ 54 w 54"/>
                  <a:gd name="T51" fmla="*/ 27 h 2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1" name="Freeform 194"/>
              <p:cNvSpPr>
                <a:spLocks/>
              </p:cNvSpPr>
              <p:nvPr/>
            </p:nvSpPr>
            <p:spPr bwMode="auto">
              <a:xfrm>
                <a:off x="2555875" y="-2816225"/>
                <a:ext cx="134938" cy="134937"/>
              </a:xfrm>
              <a:custGeom>
                <a:avLst/>
                <a:gdLst>
                  <a:gd name="T0" fmla="*/ 42149380 w 36"/>
                  <a:gd name="T1" fmla="*/ 393382536 h 36"/>
                  <a:gd name="T2" fmla="*/ 56197920 w 36"/>
                  <a:gd name="T3" fmla="*/ 505777630 h 36"/>
                  <a:gd name="T4" fmla="*/ 70246473 w 36"/>
                  <a:gd name="T5" fmla="*/ 505777630 h 36"/>
                  <a:gd name="T6" fmla="*/ 154545234 w 36"/>
                  <a:gd name="T7" fmla="*/ 323136613 h 36"/>
                  <a:gd name="T8" fmla="*/ 168593773 w 36"/>
                  <a:gd name="T9" fmla="*/ 266939124 h 36"/>
                  <a:gd name="T10" fmla="*/ 210743139 w 36"/>
                  <a:gd name="T11" fmla="*/ 309084429 h 36"/>
                  <a:gd name="T12" fmla="*/ 238843966 w 36"/>
                  <a:gd name="T13" fmla="*/ 337185048 h 36"/>
                  <a:gd name="T14" fmla="*/ 280993390 w 36"/>
                  <a:gd name="T15" fmla="*/ 393382536 h 36"/>
                  <a:gd name="T16" fmla="*/ 295041929 w 36"/>
                  <a:gd name="T17" fmla="*/ 280987559 h 36"/>
                  <a:gd name="T18" fmla="*/ 323139007 w 36"/>
                  <a:gd name="T19" fmla="*/ 266939124 h 36"/>
                  <a:gd name="T20" fmla="*/ 407437739 w 36"/>
                  <a:gd name="T21" fmla="*/ 323136613 h 36"/>
                  <a:gd name="T22" fmla="*/ 505785127 w 36"/>
                  <a:gd name="T23" fmla="*/ 365281918 h 36"/>
                  <a:gd name="T24" fmla="*/ 407437739 w 36"/>
                  <a:gd name="T25" fmla="*/ 70245953 h 36"/>
                  <a:gd name="T26" fmla="*/ 365288373 w 36"/>
                  <a:gd name="T27" fmla="*/ 42149068 h 36"/>
                  <a:gd name="T28" fmla="*/ 238843966 w 36"/>
                  <a:gd name="T29" fmla="*/ 28100626 h 36"/>
                  <a:gd name="T30" fmla="*/ 182646061 w 36"/>
                  <a:gd name="T31" fmla="*/ 0 h 36"/>
                  <a:gd name="T32" fmla="*/ 182646061 w 36"/>
                  <a:gd name="T33" fmla="*/ 0 h 36"/>
                  <a:gd name="T34" fmla="*/ 224791678 w 36"/>
                  <a:gd name="T35" fmla="*/ 140491906 h 36"/>
                  <a:gd name="T36" fmla="*/ 14048543 w 36"/>
                  <a:gd name="T37" fmla="*/ 56197503 h 36"/>
                  <a:gd name="T38" fmla="*/ 14048543 w 36"/>
                  <a:gd name="T39" fmla="*/ 210741577 h 36"/>
                  <a:gd name="T40" fmla="*/ 42149380 w 36"/>
                  <a:gd name="T41" fmla="*/ 393382536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6"/>
                  <a:gd name="T65" fmla="*/ 36 w 36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2" name="Freeform 195"/>
              <p:cNvSpPr>
                <a:spLocks/>
              </p:cNvSpPr>
              <p:nvPr/>
            </p:nvSpPr>
            <p:spPr bwMode="auto">
              <a:xfrm>
                <a:off x="2732088" y="-2816225"/>
                <a:ext cx="147638" cy="134937"/>
              </a:xfrm>
              <a:custGeom>
                <a:avLst/>
                <a:gdLst>
                  <a:gd name="T0" fmla="*/ 28660696 w 39"/>
                  <a:gd name="T1" fmla="*/ 351233483 h 36"/>
                  <a:gd name="T2" fmla="*/ 200628666 w 39"/>
                  <a:gd name="T3" fmla="*/ 266939124 h 36"/>
                  <a:gd name="T4" fmla="*/ 229289355 w 39"/>
                  <a:gd name="T5" fmla="*/ 252890689 h 36"/>
                  <a:gd name="T6" fmla="*/ 243621592 w 39"/>
                  <a:gd name="T7" fmla="*/ 280987559 h 36"/>
                  <a:gd name="T8" fmla="*/ 257953888 w 39"/>
                  <a:gd name="T9" fmla="*/ 379334101 h 36"/>
                  <a:gd name="T10" fmla="*/ 358268191 w 39"/>
                  <a:gd name="T11" fmla="*/ 280987559 h 36"/>
                  <a:gd name="T12" fmla="*/ 372596643 w 39"/>
                  <a:gd name="T13" fmla="*/ 266939124 h 36"/>
                  <a:gd name="T14" fmla="*/ 386928880 w 39"/>
                  <a:gd name="T15" fmla="*/ 280987559 h 36"/>
                  <a:gd name="T16" fmla="*/ 444250258 w 39"/>
                  <a:gd name="T17" fmla="*/ 421479406 h 36"/>
                  <a:gd name="T18" fmla="*/ 487243184 w 39"/>
                  <a:gd name="T19" fmla="*/ 505777630 h 36"/>
                  <a:gd name="T20" fmla="*/ 544564679 w 39"/>
                  <a:gd name="T21" fmla="*/ 182640959 h 36"/>
                  <a:gd name="T22" fmla="*/ 530236228 w 39"/>
                  <a:gd name="T23" fmla="*/ 56197503 h 36"/>
                  <a:gd name="T24" fmla="*/ 315275266 w 39"/>
                  <a:gd name="T25" fmla="*/ 140491906 h 36"/>
                  <a:gd name="T26" fmla="*/ 358268191 w 39"/>
                  <a:gd name="T27" fmla="*/ 0 h 36"/>
                  <a:gd name="T28" fmla="*/ 257953888 w 39"/>
                  <a:gd name="T29" fmla="*/ 42149068 h 36"/>
                  <a:gd name="T30" fmla="*/ 143307288 w 39"/>
                  <a:gd name="T31" fmla="*/ 42149068 h 36"/>
                  <a:gd name="T32" fmla="*/ 114646570 w 39"/>
                  <a:gd name="T33" fmla="*/ 70245953 h 36"/>
                  <a:gd name="T34" fmla="*/ 0 w 39"/>
                  <a:gd name="T35" fmla="*/ 365281918 h 36"/>
                  <a:gd name="T36" fmla="*/ 28660696 w 39"/>
                  <a:gd name="T37" fmla="*/ 351233483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36"/>
                  <a:gd name="T59" fmla="*/ 39 w 39"/>
                  <a:gd name="T60" fmla="*/ 36 h 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3" name="Freeform 196"/>
              <p:cNvSpPr>
                <a:spLocks/>
              </p:cNvSpPr>
              <p:nvPr/>
            </p:nvSpPr>
            <p:spPr bwMode="auto">
              <a:xfrm>
                <a:off x="2130425" y="-2376488"/>
                <a:ext cx="179388" cy="112712"/>
              </a:xfrm>
              <a:custGeom>
                <a:avLst/>
                <a:gdLst>
                  <a:gd name="T0" fmla="*/ 670417823 w 48"/>
                  <a:gd name="T1" fmla="*/ 127041479 h 30"/>
                  <a:gd name="T2" fmla="*/ 530749361 w 48"/>
                  <a:gd name="T3" fmla="*/ 155272070 h 30"/>
                  <a:gd name="T4" fmla="*/ 488847210 w 48"/>
                  <a:gd name="T5" fmla="*/ 197617958 h 30"/>
                  <a:gd name="T6" fmla="*/ 405043143 w 48"/>
                  <a:gd name="T7" fmla="*/ 225848550 h 30"/>
                  <a:gd name="T8" fmla="*/ 377110945 w 48"/>
                  <a:gd name="T9" fmla="*/ 197617958 h 30"/>
                  <a:gd name="T10" fmla="*/ 391077044 w 48"/>
                  <a:gd name="T11" fmla="*/ 183502662 h 30"/>
                  <a:gd name="T12" fmla="*/ 419009242 w 48"/>
                  <a:gd name="T13" fmla="*/ 155272070 h 30"/>
                  <a:gd name="T14" fmla="*/ 446945177 w 48"/>
                  <a:gd name="T15" fmla="*/ 0 h 30"/>
                  <a:gd name="T16" fmla="*/ 0 w 48"/>
                  <a:gd name="T17" fmla="*/ 239963846 h 30"/>
                  <a:gd name="T18" fmla="*/ 13966102 w 48"/>
                  <a:gd name="T19" fmla="*/ 254079200 h 30"/>
                  <a:gd name="T20" fmla="*/ 363141109 w 48"/>
                  <a:gd name="T21" fmla="*/ 367005324 h 30"/>
                  <a:gd name="T22" fmla="*/ 614549691 w 48"/>
                  <a:gd name="T23" fmla="*/ 197617958 h 30"/>
                  <a:gd name="T24" fmla="*/ 670417823 w 48"/>
                  <a:gd name="T25" fmla="*/ 127041479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30"/>
                  <a:gd name="T41" fmla="*/ 48 w 48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4" name="Freeform 197"/>
              <p:cNvSpPr>
                <a:spLocks/>
              </p:cNvSpPr>
              <p:nvPr/>
            </p:nvSpPr>
            <p:spPr bwMode="auto">
              <a:xfrm>
                <a:off x="3124200" y="-2376488"/>
                <a:ext cx="180975" cy="112712"/>
              </a:xfrm>
              <a:custGeom>
                <a:avLst/>
                <a:gdLst>
                  <a:gd name="T0" fmla="*/ 241658162 w 48"/>
                  <a:gd name="T1" fmla="*/ 155272070 h 30"/>
                  <a:gd name="T2" fmla="*/ 270090138 w 48"/>
                  <a:gd name="T3" fmla="*/ 183502662 h 30"/>
                  <a:gd name="T4" fmla="*/ 298522056 w 48"/>
                  <a:gd name="T5" fmla="*/ 197617958 h 30"/>
                  <a:gd name="T6" fmla="*/ 270090138 w 48"/>
                  <a:gd name="T7" fmla="*/ 225848550 h 30"/>
                  <a:gd name="T8" fmla="*/ 170584023 w 48"/>
                  <a:gd name="T9" fmla="*/ 197617958 h 30"/>
                  <a:gd name="T10" fmla="*/ 85292012 w 48"/>
                  <a:gd name="T11" fmla="*/ 141156775 h 30"/>
                  <a:gd name="T12" fmla="*/ 0 w 48"/>
                  <a:gd name="T13" fmla="*/ 127041479 h 30"/>
                  <a:gd name="T14" fmla="*/ 298522056 w 48"/>
                  <a:gd name="T15" fmla="*/ 367005324 h 30"/>
                  <a:gd name="T16" fmla="*/ 639686332 w 48"/>
                  <a:gd name="T17" fmla="*/ 296425088 h 30"/>
                  <a:gd name="T18" fmla="*/ 682332323 w 48"/>
                  <a:gd name="T19" fmla="*/ 239963846 h 30"/>
                  <a:gd name="T20" fmla="*/ 213230015 w 48"/>
                  <a:gd name="T21" fmla="*/ 0 h 30"/>
                  <a:gd name="T22" fmla="*/ 241658162 w 48"/>
                  <a:gd name="T23" fmla="*/ 15527207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30"/>
                  <a:gd name="T38" fmla="*/ 48 w 48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5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avLst/>
                <a:gdLst>
                  <a:gd name="T0" fmla="*/ 342136604 w 37"/>
                  <a:gd name="T1" fmla="*/ 0 h 25"/>
                  <a:gd name="T2" fmla="*/ 156811356 w 37"/>
                  <a:gd name="T3" fmla="*/ 42106691 h 25"/>
                  <a:gd name="T4" fmla="*/ 114044266 w 37"/>
                  <a:gd name="T5" fmla="*/ 350902820 h 25"/>
                  <a:gd name="T6" fmla="*/ 299369543 w 37"/>
                  <a:gd name="T7" fmla="*/ 238613297 h 25"/>
                  <a:gd name="T8" fmla="*/ 527461910 w 37"/>
                  <a:gd name="T9" fmla="*/ 252651412 h 25"/>
                  <a:gd name="T10" fmla="*/ 527461910 w 37"/>
                  <a:gd name="T11" fmla="*/ 252651412 h 25"/>
                  <a:gd name="T12" fmla="*/ 370650495 w 37"/>
                  <a:gd name="T13" fmla="*/ 28072373 h 25"/>
                  <a:gd name="T14" fmla="*/ 342136604 w 37"/>
                  <a:gd name="T15" fmla="*/ 0 h 25"/>
                  <a:gd name="T16" fmla="*/ 270859428 w 37"/>
                  <a:gd name="T17" fmla="*/ 84217127 h 25"/>
                  <a:gd name="T18" fmla="*/ 256602482 w 37"/>
                  <a:gd name="T19" fmla="*/ 70179071 h 25"/>
                  <a:gd name="T20" fmla="*/ 313626489 w 37"/>
                  <a:gd name="T21" fmla="*/ 42106691 h 25"/>
                  <a:gd name="T22" fmla="*/ 356393549 w 37"/>
                  <a:gd name="T23" fmla="*/ 84217127 h 25"/>
                  <a:gd name="T24" fmla="*/ 270859428 w 37"/>
                  <a:gd name="T25" fmla="*/ 84217127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25"/>
                  <a:gd name="T41" fmla="*/ 37 w 37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6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avLst/>
                <a:gdLst>
                  <a:gd name="T0" fmla="*/ 14256949 w 37"/>
                  <a:gd name="T1" fmla="*/ 266685722 h 25"/>
                  <a:gd name="T2" fmla="*/ 242345478 w 37"/>
                  <a:gd name="T3" fmla="*/ 238613297 h 25"/>
                  <a:gd name="T4" fmla="*/ 427670725 w 37"/>
                  <a:gd name="T5" fmla="*/ 336868510 h 25"/>
                  <a:gd name="T6" fmla="*/ 441927671 w 37"/>
                  <a:gd name="T7" fmla="*/ 350902820 h 25"/>
                  <a:gd name="T8" fmla="*/ 470437786 w 37"/>
                  <a:gd name="T9" fmla="*/ 308796144 h 25"/>
                  <a:gd name="T10" fmla="*/ 456184616 w 37"/>
                  <a:gd name="T11" fmla="*/ 84217127 h 25"/>
                  <a:gd name="T12" fmla="*/ 327883434 w 37"/>
                  <a:gd name="T13" fmla="*/ 28072373 h 25"/>
                  <a:gd name="T14" fmla="*/ 199578417 w 37"/>
                  <a:gd name="T15" fmla="*/ 0 h 25"/>
                  <a:gd name="T16" fmla="*/ 171068302 w 37"/>
                  <a:gd name="T17" fmla="*/ 14034313 h 25"/>
                  <a:gd name="T18" fmla="*/ 0 w 37"/>
                  <a:gd name="T19" fmla="*/ 266685722 h 25"/>
                  <a:gd name="T20" fmla="*/ 14256949 w 37"/>
                  <a:gd name="T21" fmla="*/ 266685722 h 25"/>
                  <a:gd name="T22" fmla="*/ 228092308 w 37"/>
                  <a:gd name="T23" fmla="*/ 42106691 h 25"/>
                  <a:gd name="T24" fmla="*/ 285116373 w 37"/>
                  <a:gd name="T25" fmla="*/ 84217127 h 25"/>
                  <a:gd name="T26" fmla="*/ 185325247 w 37"/>
                  <a:gd name="T27" fmla="*/ 84217127 h 25"/>
                  <a:gd name="T28" fmla="*/ 228092308 w 37"/>
                  <a:gd name="T29" fmla="*/ 42106691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"/>
                  <a:gd name="T46" fmla="*/ 0 h 25"/>
                  <a:gd name="T47" fmla="*/ 37 w 37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7" name="Freeform 200"/>
              <p:cNvSpPr>
                <a:spLocks/>
              </p:cNvSpPr>
              <p:nvPr/>
            </p:nvSpPr>
            <p:spPr bwMode="auto">
              <a:xfrm>
                <a:off x="2178050" y="-3043238"/>
                <a:ext cx="84138" cy="158750"/>
              </a:xfrm>
              <a:custGeom>
                <a:avLst/>
                <a:gdLst>
                  <a:gd name="T0" fmla="*/ 117013001 w 22"/>
                  <a:gd name="T1" fmla="*/ 514316032 h 42"/>
                  <a:gd name="T2" fmla="*/ 204768934 w 22"/>
                  <a:gd name="T3" fmla="*/ 428598504 h 42"/>
                  <a:gd name="T4" fmla="*/ 277904013 w 22"/>
                  <a:gd name="T5" fmla="*/ 600037221 h 42"/>
                  <a:gd name="T6" fmla="*/ 292528722 w 22"/>
                  <a:gd name="T7" fmla="*/ 542891021 h 42"/>
                  <a:gd name="T8" fmla="*/ 277904013 w 22"/>
                  <a:gd name="T9" fmla="*/ 342877315 h 42"/>
                  <a:gd name="T10" fmla="*/ 204768934 w 22"/>
                  <a:gd name="T11" fmla="*/ 200013647 h 42"/>
                  <a:gd name="T12" fmla="*/ 204768934 w 22"/>
                  <a:gd name="T13" fmla="*/ 0 h 42"/>
                  <a:gd name="T14" fmla="*/ 204768934 w 22"/>
                  <a:gd name="T15" fmla="*/ 0 h 42"/>
                  <a:gd name="T16" fmla="*/ 102384467 w 22"/>
                  <a:gd name="T17" fmla="*/ 0 h 42"/>
                  <a:gd name="T18" fmla="*/ 29253250 w 22"/>
                  <a:gd name="T19" fmla="*/ 128579953 h 42"/>
                  <a:gd name="T20" fmla="*/ 87759758 w 22"/>
                  <a:gd name="T21" fmla="*/ 214297362 h 42"/>
                  <a:gd name="T22" fmla="*/ 146266273 w 22"/>
                  <a:gd name="T23" fmla="*/ 414311009 h 42"/>
                  <a:gd name="T24" fmla="*/ 117013001 w 22"/>
                  <a:gd name="T25" fmla="*/ 51431603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42"/>
                  <a:gd name="T41" fmla="*/ 22 w 22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8" name="Freeform 201"/>
              <p:cNvSpPr>
                <a:spLocks/>
              </p:cNvSpPr>
              <p:nvPr/>
            </p:nvSpPr>
            <p:spPr bwMode="auto">
              <a:xfrm>
                <a:off x="2679700" y="-3260725"/>
                <a:ext cx="68263" cy="123825"/>
              </a:xfrm>
              <a:custGeom>
                <a:avLst/>
                <a:gdLst>
                  <a:gd name="T0" fmla="*/ 43146005 w 18"/>
                  <a:gd name="T1" fmla="*/ 295671567 h 33"/>
                  <a:gd name="T2" fmla="*/ 100676535 w 18"/>
                  <a:gd name="T3" fmla="*/ 436464279 h 33"/>
                  <a:gd name="T4" fmla="*/ 158203287 w 18"/>
                  <a:gd name="T5" fmla="*/ 436464279 h 33"/>
                  <a:gd name="T6" fmla="*/ 172587812 w 18"/>
                  <a:gd name="T7" fmla="*/ 408307238 h 33"/>
                  <a:gd name="T8" fmla="*/ 258879852 w 18"/>
                  <a:gd name="T9" fmla="*/ 112635700 h 33"/>
                  <a:gd name="T10" fmla="*/ 244499060 w 18"/>
                  <a:gd name="T11" fmla="*/ 112635700 h 33"/>
                  <a:gd name="T12" fmla="*/ 244499060 w 18"/>
                  <a:gd name="T13" fmla="*/ 84478658 h 33"/>
                  <a:gd name="T14" fmla="*/ 86292010 w 18"/>
                  <a:gd name="T15" fmla="*/ 14078524 h 33"/>
                  <a:gd name="T16" fmla="*/ 14380736 w 18"/>
                  <a:gd name="T17" fmla="*/ 112635700 h 33"/>
                  <a:gd name="T18" fmla="*/ 43146005 w 18"/>
                  <a:gd name="T19" fmla="*/ 29567156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33"/>
                  <a:gd name="T32" fmla="*/ 18 w 18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9" name="Freeform 202"/>
              <p:cNvSpPr>
                <a:spLocks/>
              </p:cNvSpPr>
              <p:nvPr/>
            </p:nvSpPr>
            <p:spPr bwMode="auto">
              <a:xfrm>
                <a:off x="3170238" y="-3043238"/>
                <a:ext cx="82550" cy="158750"/>
              </a:xfrm>
              <a:custGeom>
                <a:avLst/>
                <a:gdLst>
                  <a:gd name="T0" fmla="*/ 253432282 w 22"/>
                  <a:gd name="T1" fmla="*/ 171438657 h 42"/>
                  <a:gd name="T2" fmla="*/ 295671601 w 22"/>
                  <a:gd name="T3" fmla="*/ 85721219 h 42"/>
                  <a:gd name="T4" fmla="*/ 253432282 w 22"/>
                  <a:gd name="T5" fmla="*/ 14287499 h 42"/>
                  <a:gd name="T6" fmla="*/ 98557191 w 22"/>
                  <a:gd name="T7" fmla="*/ 0 h 42"/>
                  <a:gd name="T8" fmla="*/ 98557191 w 22"/>
                  <a:gd name="T9" fmla="*/ 200013647 h 42"/>
                  <a:gd name="T10" fmla="*/ 28160804 w 22"/>
                  <a:gd name="T11" fmla="*/ 385739799 h 42"/>
                  <a:gd name="T12" fmla="*/ 42239334 w 22"/>
                  <a:gd name="T13" fmla="*/ 600037221 h 42"/>
                  <a:gd name="T14" fmla="*/ 112635713 w 22"/>
                  <a:gd name="T15" fmla="*/ 428598504 h 42"/>
                  <a:gd name="T16" fmla="*/ 168953584 w 22"/>
                  <a:gd name="T17" fmla="*/ 485744704 h 42"/>
                  <a:gd name="T18" fmla="*/ 183035859 w 22"/>
                  <a:gd name="T19" fmla="*/ 485744704 h 42"/>
                  <a:gd name="T20" fmla="*/ 197114381 w 22"/>
                  <a:gd name="T21" fmla="*/ 257159906 h 42"/>
                  <a:gd name="T22" fmla="*/ 253432282 w 22"/>
                  <a:gd name="T23" fmla="*/ 171438657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42"/>
                  <a:gd name="T38" fmla="*/ 22 w 22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0" name="Freeform 203"/>
              <p:cNvSpPr>
                <a:spLocks/>
              </p:cNvSpPr>
              <p:nvPr/>
            </p:nvSpPr>
            <p:spPr bwMode="auto">
              <a:xfrm>
                <a:off x="2262188" y="-2332038"/>
                <a:ext cx="120650" cy="98425"/>
              </a:xfrm>
              <a:custGeom>
                <a:avLst/>
                <a:gdLst>
                  <a:gd name="T0" fmla="*/ 341164222 w 32"/>
                  <a:gd name="T1" fmla="*/ 157635222 h 26"/>
                  <a:gd name="T2" fmla="*/ 255876024 w 32"/>
                  <a:gd name="T3" fmla="*/ 157635222 h 26"/>
                  <a:gd name="T4" fmla="*/ 255876024 w 32"/>
                  <a:gd name="T5" fmla="*/ 0 h 26"/>
                  <a:gd name="T6" fmla="*/ 0 w 32"/>
                  <a:gd name="T7" fmla="*/ 286613634 h 26"/>
                  <a:gd name="T8" fmla="*/ 0 w 32"/>
                  <a:gd name="T9" fmla="*/ 300942039 h 26"/>
                  <a:gd name="T10" fmla="*/ 270090095 w 32"/>
                  <a:gd name="T11" fmla="*/ 329602633 h 26"/>
                  <a:gd name="T12" fmla="*/ 454888104 w 32"/>
                  <a:gd name="T13" fmla="*/ 100314003 h 26"/>
                  <a:gd name="T14" fmla="*/ 341164222 w 32"/>
                  <a:gd name="T15" fmla="*/ 157635222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6"/>
                  <a:gd name="T26" fmla="*/ 32 w 32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1" name="Freeform 204"/>
              <p:cNvSpPr>
                <a:spLocks/>
              </p:cNvSpPr>
              <p:nvPr/>
            </p:nvSpPr>
            <p:spPr bwMode="auto">
              <a:xfrm>
                <a:off x="3052763" y="-2332038"/>
                <a:ext cx="120650" cy="98425"/>
              </a:xfrm>
              <a:custGeom>
                <a:avLst/>
                <a:gdLst>
                  <a:gd name="T0" fmla="*/ 199012139 w 32"/>
                  <a:gd name="T1" fmla="*/ 0 h 26"/>
                  <a:gd name="T2" fmla="*/ 199012139 w 32"/>
                  <a:gd name="T3" fmla="*/ 171967412 h 26"/>
                  <a:gd name="T4" fmla="*/ 127938012 w 32"/>
                  <a:gd name="T5" fmla="*/ 157635222 h 26"/>
                  <a:gd name="T6" fmla="*/ 0 w 32"/>
                  <a:gd name="T7" fmla="*/ 100314003 h 26"/>
                  <a:gd name="T8" fmla="*/ 0 w 32"/>
                  <a:gd name="T9" fmla="*/ 100314003 h 26"/>
                  <a:gd name="T10" fmla="*/ 85291998 w 32"/>
                  <a:gd name="T11" fmla="*/ 243620791 h 26"/>
                  <a:gd name="T12" fmla="*/ 326950151 w 32"/>
                  <a:gd name="T13" fmla="*/ 372595418 h 26"/>
                  <a:gd name="T14" fmla="*/ 454888104 w 32"/>
                  <a:gd name="T15" fmla="*/ 300942039 h 26"/>
                  <a:gd name="T16" fmla="*/ 199012139 w 32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6"/>
                  <a:gd name="T29" fmla="*/ 32 w 32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2" name="Freeform 205"/>
              <p:cNvSpPr>
                <a:spLocks/>
              </p:cNvSpPr>
              <p:nvPr/>
            </p:nvSpPr>
            <p:spPr bwMode="auto">
              <a:xfrm>
                <a:off x="3008313" y="-3106738"/>
                <a:ext cx="120650" cy="153987"/>
              </a:xfrm>
              <a:custGeom>
                <a:avLst/>
                <a:gdLst>
                  <a:gd name="T0" fmla="*/ 0 w 32"/>
                  <a:gd name="T1" fmla="*/ 578341389 h 41"/>
                  <a:gd name="T2" fmla="*/ 14214075 w 32"/>
                  <a:gd name="T3" fmla="*/ 578341389 h 41"/>
                  <a:gd name="T4" fmla="*/ 99506070 w 32"/>
                  <a:gd name="T5" fmla="*/ 564234683 h 41"/>
                  <a:gd name="T6" fmla="*/ 270090095 w 32"/>
                  <a:gd name="T7" fmla="*/ 380858652 h 41"/>
                  <a:gd name="T8" fmla="*/ 312736080 w 32"/>
                  <a:gd name="T9" fmla="*/ 253905807 h 41"/>
                  <a:gd name="T10" fmla="*/ 454888104 w 32"/>
                  <a:gd name="T11" fmla="*/ 112846168 h 41"/>
                  <a:gd name="T12" fmla="*/ 341164222 w 32"/>
                  <a:gd name="T13" fmla="*/ 42316378 h 41"/>
                  <a:gd name="T14" fmla="*/ 227444052 w 32"/>
                  <a:gd name="T15" fmla="*/ 98739462 h 41"/>
                  <a:gd name="T16" fmla="*/ 213229981 w 32"/>
                  <a:gd name="T17" fmla="*/ 155166316 h 41"/>
                  <a:gd name="T18" fmla="*/ 170583996 w 32"/>
                  <a:gd name="T19" fmla="*/ 366751946 h 41"/>
                  <a:gd name="T20" fmla="*/ 14214075 w 32"/>
                  <a:gd name="T21" fmla="*/ 550127977 h 41"/>
                  <a:gd name="T22" fmla="*/ 0 w 32"/>
                  <a:gd name="T23" fmla="*/ 578341389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41"/>
                  <a:gd name="T38" fmla="*/ 32 w 32"/>
                  <a:gd name="T39" fmla="*/ 41 h 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3" name="Freeform 206"/>
              <p:cNvSpPr>
                <a:spLocks/>
              </p:cNvSpPr>
              <p:nvPr/>
            </p:nvSpPr>
            <p:spPr bwMode="auto">
              <a:xfrm>
                <a:off x="2298700" y="-3098800"/>
                <a:ext cx="128588" cy="146050"/>
              </a:xfrm>
              <a:custGeom>
                <a:avLst/>
                <a:gdLst>
                  <a:gd name="T0" fmla="*/ 0 w 34"/>
                  <a:gd name="T1" fmla="*/ 98168060 h 39"/>
                  <a:gd name="T2" fmla="*/ 185945788 w 34"/>
                  <a:gd name="T3" fmla="*/ 308528749 h 39"/>
                  <a:gd name="T4" fmla="*/ 228856340 w 34"/>
                  <a:gd name="T5" fmla="*/ 406696780 h 39"/>
                  <a:gd name="T6" fmla="*/ 472016198 w 34"/>
                  <a:gd name="T7" fmla="*/ 546938546 h 39"/>
                  <a:gd name="T8" fmla="*/ 486319716 w 34"/>
                  <a:gd name="T9" fmla="*/ 546938546 h 39"/>
                  <a:gd name="T10" fmla="*/ 457712681 w 34"/>
                  <a:gd name="T11" fmla="*/ 518889467 h 39"/>
                  <a:gd name="T12" fmla="*/ 328981023 w 34"/>
                  <a:gd name="T13" fmla="*/ 392672240 h 39"/>
                  <a:gd name="T14" fmla="*/ 271766952 w 34"/>
                  <a:gd name="T15" fmla="*/ 182311581 h 39"/>
                  <a:gd name="T16" fmla="*/ 228856340 w 34"/>
                  <a:gd name="T17" fmla="*/ 42073633 h 39"/>
                  <a:gd name="T18" fmla="*/ 157338752 w 34"/>
                  <a:gd name="T19" fmla="*/ 0 h 39"/>
                  <a:gd name="T20" fmla="*/ 0 w 34"/>
                  <a:gd name="T21" fmla="*/ 9816806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39"/>
                  <a:gd name="T35" fmla="*/ 34 w 34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4" name="Freeform 207"/>
              <p:cNvSpPr>
                <a:spLocks/>
              </p:cNvSpPr>
              <p:nvPr/>
            </p:nvSpPr>
            <p:spPr bwMode="auto">
              <a:xfrm>
                <a:off x="2924175" y="-2840038"/>
                <a:ext cx="177800" cy="84137"/>
              </a:xfrm>
              <a:custGeom>
                <a:avLst/>
                <a:gdLst>
                  <a:gd name="T0" fmla="*/ 672613635 w 47"/>
                  <a:gd name="T1" fmla="*/ 234019395 h 22"/>
                  <a:gd name="T2" fmla="*/ 400704443 w 47"/>
                  <a:gd name="T3" fmla="*/ 131636175 h 22"/>
                  <a:gd name="T4" fmla="*/ 171732105 w 47"/>
                  <a:gd name="T5" fmla="*/ 14624539 h 22"/>
                  <a:gd name="T6" fmla="*/ 100177057 w 47"/>
                  <a:gd name="T7" fmla="*/ 14624539 h 22"/>
                  <a:gd name="T8" fmla="*/ 0 w 47"/>
                  <a:gd name="T9" fmla="*/ 87754890 h 22"/>
                  <a:gd name="T10" fmla="*/ 271909192 w 47"/>
                  <a:gd name="T11" fmla="*/ 234019395 h 22"/>
                  <a:gd name="T12" fmla="*/ 271909192 w 47"/>
                  <a:gd name="T13" fmla="*/ 146260710 h 22"/>
                  <a:gd name="T14" fmla="*/ 300531199 w 47"/>
                  <a:gd name="T15" fmla="*/ 160889070 h 22"/>
                  <a:gd name="T16" fmla="*/ 472259463 w 47"/>
                  <a:gd name="T17" fmla="*/ 263268526 h 22"/>
                  <a:gd name="T18" fmla="*/ 672613635 w 47"/>
                  <a:gd name="T19" fmla="*/ 234019395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2"/>
                  <a:gd name="T32" fmla="*/ 47 w 4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5" name="Freeform 208"/>
              <p:cNvSpPr>
                <a:spLocks/>
              </p:cNvSpPr>
              <p:nvPr/>
            </p:nvSpPr>
            <p:spPr bwMode="auto">
              <a:xfrm>
                <a:off x="2333625" y="-2835275"/>
                <a:ext cx="169863" cy="71437"/>
              </a:xfrm>
              <a:custGeom>
                <a:avLst/>
                <a:gdLst>
                  <a:gd name="T0" fmla="*/ 142484870 w 45"/>
                  <a:gd name="T1" fmla="*/ 254454849 h 19"/>
                  <a:gd name="T2" fmla="*/ 256474287 w 45"/>
                  <a:gd name="T3" fmla="*/ 197910548 h 19"/>
                  <a:gd name="T4" fmla="*/ 384713259 w 45"/>
                  <a:gd name="T5" fmla="*/ 127229305 h 19"/>
                  <a:gd name="T6" fmla="*/ 384713259 w 45"/>
                  <a:gd name="T7" fmla="*/ 212047549 h 19"/>
                  <a:gd name="T8" fmla="*/ 641187547 w 45"/>
                  <a:gd name="T9" fmla="*/ 84818273 h 19"/>
                  <a:gd name="T10" fmla="*/ 641187547 w 45"/>
                  <a:gd name="T11" fmla="*/ 84818273 h 19"/>
                  <a:gd name="T12" fmla="*/ 541447802 w 45"/>
                  <a:gd name="T13" fmla="*/ 0 h 19"/>
                  <a:gd name="T14" fmla="*/ 527198188 w 45"/>
                  <a:gd name="T15" fmla="*/ 0 h 19"/>
                  <a:gd name="T16" fmla="*/ 242224615 w 45"/>
                  <a:gd name="T17" fmla="*/ 127229305 h 19"/>
                  <a:gd name="T18" fmla="*/ 0 w 45"/>
                  <a:gd name="T19" fmla="*/ 212047549 h 19"/>
                  <a:gd name="T20" fmla="*/ 0 w 45"/>
                  <a:gd name="T21" fmla="*/ 212047549 h 19"/>
                  <a:gd name="T22" fmla="*/ 142484870 w 45"/>
                  <a:gd name="T23" fmla="*/ 25445484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9"/>
                  <a:gd name="T38" fmla="*/ 45 w 45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6" name="Freeform 209"/>
              <p:cNvSpPr>
                <a:spLocks/>
              </p:cNvSpPr>
              <p:nvPr/>
            </p:nvSpPr>
            <p:spPr bwMode="auto">
              <a:xfrm>
                <a:off x="2743200" y="-3043238"/>
                <a:ext cx="125413" cy="90487"/>
              </a:xfrm>
              <a:custGeom>
                <a:avLst/>
                <a:gdLst>
                  <a:gd name="T0" fmla="*/ 144430164 w 33"/>
                  <a:gd name="T1" fmla="*/ 0 h 24"/>
                  <a:gd name="T2" fmla="*/ 0 w 33"/>
                  <a:gd name="T3" fmla="*/ 0 h 24"/>
                  <a:gd name="T4" fmla="*/ 158871654 w 33"/>
                  <a:gd name="T5" fmla="*/ 255870880 h 24"/>
                  <a:gd name="T6" fmla="*/ 476618704 w 33"/>
                  <a:gd name="T7" fmla="*/ 341162391 h 24"/>
                  <a:gd name="T8" fmla="*/ 462177213 w 33"/>
                  <a:gd name="T9" fmla="*/ 312730631 h 24"/>
                  <a:gd name="T10" fmla="*/ 259973547 w 33"/>
                  <a:gd name="T11" fmla="*/ 227442831 h 24"/>
                  <a:gd name="T12" fmla="*/ 173316945 w 33"/>
                  <a:gd name="T13" fmla="*/ 28431768 h 24"/>
                  <a:gd name="T14" fmla="*/ 144430164 w 33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4"/>
                  <a:gd name="T26" fmla="*/ 33 w 33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7" name="Freeform 210"/>
              <p:cNvSpPr>
                <a:spLocks/>
              </p:cNvSpPr>
              <p:nvPr/>
            </p:nvSpPr>
            <p:spPr bwMode="auto">
              <a:xfrm>
                <a:off x="2559050" y="-3043238"/>
                <a:ext cx="139700" cy="101600"/>
              </a:xfrm>
              <a:custGeom>
                <a:avLst/>
                <a:gdLst>
                  <a:gd name="T0" fmla="*/ 498951795 w 37"/>
                  <a:gd name="T1" fmla="*/ 0 h 27"/>
                  <a:gd name="T2" fmla="*/ 356393549 w 37"/>
                  <a:gd name="T3" fmla="*/ 0 h 27"/>
                  <a:gd name="T4" fmla="*/ 327883434 w 37"/>
                  <a:gd name="T5" fmla="*/ 28320059 h 27"/>
                  <a:gd name="T6" fmla="*/ 299369543 w 37"/>
                  <a:gd name="T7" fmla="*/ 113280234 h 27"/>
                  <a:gd name="T8" fmla="*/ 28510123 w 37"/>
                  <a:gd name="T9" fmla="*/ 325676944 h 27"/>
                  <a:gd name="T10" fmla="*/ 0 w 37"/>
                  <a:gd name="T11" fmla="*/ 339836970 h 27"/>
                  <a:gd name="T12" fmla="*/ 498951795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8" name="Freeform 211"/>
              <p:cNvSpPr>
                <a:spLocks/>
              </p:cNvSpPr>
              <p:nvPr/>
            </p:nvSpPr>
            <p:spPr bwMode="auto">
              <a:xfrm>
                <a:off x="2182813" y="-3122613"/>
                <a:ext cx="161925" cy="79375"/>
              </a:xfrm>
              <a:custGeom>
                <a:avLst/>
                <a:gdLst>
                  <a:gd name="T0" fmla="*/ 14181616 w 43"/>
                  <a:gd name="T1" fmla="*/ 300018610 h 21"/>
                  <a:gd name="T2" fmla="*/ 141804886 w 43"/>
                  <a:gd name="T3" fmla="*/ 271443621 h 21"/>
                  <a:gd name="T4" fmla="*/ 411232986 w 43"/>
                  <a:gd name="T5" fmla="*/ 171438657 h 21"/>
                  <a:gd name="T6" fmla="*/ 581401156 w 43"/>
                  <a:gd name="T7" fmla="*/ 71433724 h 21"/>
                  <a:gd name="T8" fmla="*/ 609760615 w 43"/>
                  <a:gd name="T9" fmla="*/ 42858719 h 21"/>
                  <a:gd name="T10" fmla="*/ 453774058 w 43"/>
                  <a:gd name="T11" fmla="*/ 0 h 21"/>
                  <a:gd name="T12" fmla="*/ 382873527 w 43"/>
                  <a:gd name="T13" fmla="*/ 28574997 h 21"/>
                  <a:gd name="T14" fmla="*/ 326150843 w 43"/>
                  <a:gd name="T15" fmla="*/ 100004934 h 21"/>
                  <a:gd name="T16" fmla="*/ 113445397 w 43"/>
                  <a:gd name="T17" fmla="*/ 242872352 h 21"/>
                  <a:gd name="T18" fmla="*/ 0 w 43"/>
                  <a:gd name="T19" fmla="*/ 271443621 h 21"/>
                  <a:gd name="T20" fmla="*/ 0 w 43"/>
                  <a:gd name="T21" fmla="*/ 285731116 h 21"/>
                  <a:gd name="T22" fmla="*/ 14181616 w 43"/>
                  <a:gd name="T23" fmla="*/ 3000186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21"/>
                  <a:gd name="T38" fmla="*/ 43 w 43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9" name="Freeform 212"/>
              <p:cNvSpPr>
                <a:spLocks/>
              </p:cNvSpPr>
              <p:nvPr/>
            </p:nvSpPr>
            <p:spPr bwMode="auto">
              <a:xfrm>
                <a:off x="3090863" y="-3128963"/>
                <a:ext cx="161925" cy="85725"/>
              </a:xfrm>
              <a:custGeom>
                <a:avLst/>
                <a:gdLst>
                  <a:gd name="T0" fmla="*/ 14181616 w 43"/>
                  <a:gd name="T1" fmla="*/ 83350792 h 23"/>
                  <a:gd name="T2" fmla="*/ 198527570 w 43"/>
                  <a:gd name="T3" fmla="*/ 194483929 h 23"/>
                  <a:gd name="T4" fmla="*/ 368691915 w 43"/>
                  <a:gd name="T5" fmla="*/ 291729649 h 23"/>
                  <a:gd name="T6" fmla="*/ 538860084 w 43"/>
                  <a:gd name="T7" fmla="*/ 291729649 h 23"/>
                  <a:gd name="T8" fmla="*/ 609760615 w 43"/>
                  <a:gd name="T9" fmla="*/ 319511994 h 23"/>
                  <a:gd name="T10" fmla="*/ 609760615 w 43"/>
                  <a:gd name="T11" fmla="*/ 305620822 h 23"/>
                  <a:gd name="T12" fmla="*/ 567219543 w 43"/>
                  <a:gd name="T13" fmla="*/ 277834749 h 23"/>
                  <a:gd name="T14" fmla="*/ 467955670 w 43"/>
                  <a:gd name="T15" fmla="*/ 250052404 h 23"/>
                  <a:gd name="T16" fmla="*/ 255250313 w 43"/>
                  <a:gd name="T17" fmla="*/ 83350792 h 23"/>
                  <a:gd name="T18" fmla="*/ 184345957 w 43"/>
                  <a:gd name="T19" fmla="*/ 41677259 h 23"/>
                  <a:gd name="T20" fmla="*/ 0 w 43"/>
                  <a:gd name="T21" fmla="*/ 69459619 h 23"/>
                  <a:gd name="T22" fmla="*/ 14181616 w 43"/>
                  <a:gd name="T23" fmla="*/ 83350792 h 23"/>
                  <a:gd name="T24" fmla="*/ 14181616 w 43"/>
                  <a:gd name="T25" fmla="*/ 83350792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3"/>
                  <a:gd name="T41" fmla="*/ 43 w 43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0" name="Freeform 213"/>
              <p:cNvSpPr>
                <a:spLocks/>
              </p:cNvSpPr>
              <p:nvPr/>
            </p:nvSpPr>
            <p:spPr bwMode="auto">
              <a:xfrm>
                <a:off x="2430463" y="-2967038"/>
                <a:ext cx="125413" cy="14287"/>
              </a:xfrm>
              <a:custGeom>
                <a:avLst/>
                <a:gdLst>
                  <a:gd name="T0" fmla="*/ 418845142 w 33"/>
                  <a:gd name="T1" fmla="*/ 51029582 h 4"/>
                  <a:gd name="T2" fmla="*/ 476618704 w 33"/>
                  <a:gd name="T3" fmla="*/ 0 h 4"/>
                  <a:gd name="T4" fmla="*/ 0 w 33"/>
                  <a:gd name="T5" fmla="*/ 0 h 4"/>
                  <a:gd name="T6" fmla="*/ 57773577 w 33"/>
                  <a:gd name="T7" fmla="*/ 51029582 h 4"/>
                  <a:gd name="T8" fmla="*/ 418845142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1" name="Freeform 214"/>
              <p:cNvSpPr>
                <a:spLocks/>
              </p:cNvSpPr>
              <p:nvPr/>
            </p:nvSpPr>
            <p:spPr bwMode="auto">
              <a:xfrm>
                <a:off x="2879725" y="-2967038"/>
                <a:ext cx="123825" cy="14287"/>
              </a:xfrm>
              <a:custGeom>
                <a:avLst/>
                <a:gdLst>
                  <a:gd name="T0" fmla="*/ 408307238 w 33"/>
                  <a:gd name="T1" fmla="*/ 51029582 h 4"/>
                  <a:gd name="T2" fmla="*/ 464625073 w 33"/>
                  <a:gd name="T3" fmla="*/ 0 h 4"/>
                  <a:gd name="T4" fmla="*/ 0 w 33"/>
                  <a:gd name="T5" fmla="*/ 0 h 4"/>
                  <a:gd name="T6" fmla="*/ 56317850 w 33"/>
                  <a:gd name="T7" fmla="*/ 51029582 h 4"/>
                  <a:gd name="T8" fmla="*/ 408307238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2" name="Freeform 215"/>
              <p:cNvSpPr>
                <a:spLocks/>
              </p:cNvSpPr>
              <p:nvPr/>
            </p:nvSpPr>
            <p:spPr bwMode="auto">
              <a:xfrm>
                <a:off x="2630488" y="-3065463"/>
                <a:ext cx="173038" cy="11112"/>
              </a:xfrm>
              <a:custGeom>
                <a:avLst/>
                <a:gdLst>
                  <a:gd name="T0" fmla="*/ 650916311 w 46"/>
                  <a:gd name="T1" fmla="*/ 0 h 3"/>
                  <a:gd name="T2" fmla="*/ 0 w 46"/>
                  <a:gd name="T3" fmla="*/ 0 h 3"/>
                  <a:gd name="T4" fmla="*/ 56602230 w 46"/>
                  <a:gd name="T5" fmla="*/ 41158849 h 3"/>
                  <a:gd name="T6" fmla="*/ 594314096 w 46"/>
                  <a:gd name="T7" fmla="*/ 41158849 h 3"/>
                  <a:gd name="T8" fmla="*/ 650916311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3" name="Freeform 216"/>
              <p:cNvSpPr>
                <a:spLocks/>
              </p:cNvSpPr>
              <p:nvPr/>
            </p:nvSpPr>
            <p:spPr bwMode="auto">
              <a:xfrm>
                <a:off x="2687638" y="-3381375"/>
                <a:ext cx="55563" cy="55562"/>
              </a:xfrm>
              <a:custGeom>
                <a:avLst/>
                <a:gdLst>
                  <a:gd name="T0" fmla="*/ 68605500 w 15"/>
                  <a:gd name="T1" fmla="*/ 150924932 h 15"/>
                  <a:gd name="T2" fmla="*/ 68605500 w 15"/>
                  <a:gd name="T3" fmla="*/ 205809062 h 15"/>
                  <a:gd name="T4" fmla="*/ 137210999 w 15"/>
                  <a:gd name="T5" fmla="*/ 205809062 h 15"/>
                  <a:gd name="T6" fmla="*/ 137210999 w 15"/>
                  <a:gd name="T7" fmla="*/ 178368849 h 15"/>
                  <a:gd name="T8" fmla="*/ 178375764 w 15"/>
                  <a:gd name="T9" fmla="*/ 123484719 h 15"/>
                  <a:gd name="T10" fmla="*/ 205816470 w 15"/>
                  <a:gd name="T11" fmla="*/ 123484719 h 15"/>
                  <a:gd name="T12" fmla="*/ 205816470 w 15"/>
                  <a:gd name="T13" fmla="*/ 68604265 h 15"/>
                  <a:gd name="T14" fmla="*/ 137210999 w 15"/>
                  <a:gd name="T15" fmla="*/ 68604265 h 15"/>
                  <a:gd name="T16" fmla="*/ 123490646 w 15"/>
                  <a:gd name="T17" fmla="*/ 0 h 15"/>
                  <a:gd name="T18" fmla="*/ 68605500 w 15"/>
                  <a:gd name="T19" fmla="*/ 0 h 15"/>
                  <a:gd name="T20" fmla="*/ 68605500 w 15"/>
                  <a:gd name="T21" fmla="*/ 27440220 h 15"/>
                  <a:gd name="T22" fmla="*/ 27440714 w 15"/>
                  <a:gd name="T23" fmla="*/ 68604265 h 15"/>
                  <a:gd name="T24" fmla="*/ 0 w 15"/>
                  <a:gd name="T25" fmla="*/ 68604265 h 15"/>
                  <a:gd name="T26" fmla="*/ 0 w 15"/>
                  <a:gd name="T27" fmla="*/ 123484719 h 15"/>
                  <a:gd name="T28" fmla="*/ 41164779 w 15"/>
                  <a:gd name="T29" fmla="*/ 123484719 h 15"/>
                  <a:gd name="T30" fmla="*/ 68605500 w 15"/>
                  <a:gd name="T31" fmla="*/ 150924932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15"/>
                  <a:gd name="T50" fmla="*/ 15 w 15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4" name="Freeform 217"/>
              <p:cNvSpPr>
                <a:spLocks/>
              </p:cNvSpPr>
              <p:nvPr/>
            </p:nvSpPr>
            <p:spPr bwMode="auto">
              <a:xfrm>
                <a:off x="2924175" y="-3087688"/>
                <a:ext cx="26988" cy="74612"/>
              </a:xfrm>
              <a:custGeom>
                <a:avLst/>
                <a:gdLst>
                  <a:gd name="T0" fmla="*/ 0 w 7"/>
                  <a:gd name="T1" fmla="*/ 83505748 h 20"/>
                  <a:gd name="T2" fmla="*/ 29729209 w 7"/>
                  <a:gd name="T3" fmla="*/ 250513542 h 20"/>
                  <a:gd name="T4" fmla="*/ 59458418 w 7"/>
                  <a:gd name="T5" fmla="*/ 278347538 h 20"/>
                  <a:gd name="T6" fmla="*/ 74321106 w 7"/>
                  <a:gd name="T7" fmla="*/ 250513542 h 20"/>
                  <a:gd name="T8" fmla="*/ 104050308 w 7"/>
                  <a:gd name="T9" fmla="*/ 83505748 h 20"/>
                  <a:gd name="T10" fmla="*/ 104050308 w 7"/>
                  <a:gd name="T11" fmla="*/ 83505748 h 20"/>
                  <a:gd name="T12" fmla="*/ 104050308 w 7"/>
                  <a:gd name="T13" fmla="*/ 55668007 h 20"/>
                  <a:gd name="T14" fmla="*/ 44591890 w 7"/>
                  <a:gd name="T15" fmla="*/ 13918867 h 20"/>
                  <a:gd name="T16" fmla="*/ 0 w 7"/>
                  <a:gd name="T17" fmla="*/ 83505748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0"/>
                  <a:gd name="T29" fmla="*/ 7 w 7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5" name="Freeform 218"/>
              <p:cNvSpPr>
                <a:spLocks/>
              </p:cNvSpPr>
              <p:nvPr/>
            </p:nvSpPr>
            <p:spPr bwMode="auto">
              <a:xfrm>
                <a:off x="2476500" y="-3087688"/>
                <a:ext cx="33338" cy="74612"/>
              </a:xfrm>
              <a:custGeom>
                <a:avLst/>
                <a:gdLst>
                  <a:gd name="T0" fmla="*/ 41165019 w 9"/>
                  <a:gd name="T1" fmla="*/ 250513542 h 20"/>
                  <a:gd name="T2" fmla="*/ 54885452 w 9"/>
                  <a:gd name="T3" fmla="*/ 278347538 h 20"/>
                  <a:gd name="T4" fmla="*/ 96050470 w 9"/>
                  <a:gd name="T5" fmla="*/ 250513542 h 20"/>
                  <a:gd name="T6" fmla="*/ 123491366 w 9"/>
                  <a:gd name="T7" fmla="*/ 55668007 h 20"/>
                  <a:gd name="T8" fmla="*/ 41165019 w 9"/>
                  <a:gd name="T9" fmla="*/ 0 h 20"/>
                  <a:gd name="T10" fmla="*/ 0 w 9"/>
                  <a:gd name="T11" fmla="*/ 83505748 h 20"/>
                  <a:gd name="T12" fmla="*/ 41165019 w 9"/>
                  <a:gd name="T13" fmla="*/ 25051354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0"/>
                  <a:gd name="T23" fmla="*/ 9 w 9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6" name="Freeform 219"/>
              <p:cNvSpPr>
                <a:spLocks/>
              </p:cNvSpPr>
              <p:nvPr/>
            </p:nvSpPr>
            <p:spPr bwMode="auto">
              <a:xfrm>
                <a:off x="2465388" y="-3189288"/>
                <a:ext cx="49213" cy="52387"/>
              </a:xfrm>
              <a:custGeom>
                <a:avLst/>
                <a:gdLst>
                  <a:gd name="T0" fmla="*/ 42993236 w 13"/>
                  <a:gd name="T1" fmla="*/ 126016953 h 14"/>
                  <a:gd name="T2" fmla="*/ 71654137 w 13"/>
                  <a:gd name="T3" fmla="*/ 126016953 h 14"/>
                  <a:gd name="T4" fmla="*/ 71654137 w 13"/>
                  <a:gd name="T5" fmla="*/ 196028417 h 14"/>
                  <a:gd name="T6" fmla="*/ 128979723 w 13"/>
                  <a:gd name="T7" fmla="*/ 196028417 h 14"/>
                  <a:gd name="T8" fmla="*/ 128979723 w 13"/>
                  <a:gd name="T9" fmla="*/ 126016953 h 14"/>
                  <a:gd name="T10" fmla="*/ 186301494 w 13"/>
                  <a:gd name="T11" fmla="*/ 98016080 h 14"/>
                  <a:gd name="T12" fmla="*/ 128979723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42993236 w 13"/>
                  <a:gd name="T21" fmla="*/ 70011494 h 14"/>
                  <a:gd name="T22" fmla="*/ 0 w 13"/>
                  <a:gd name="T23" fmla="*/ 98016080 h 14"/>
                  <a:gd name="T24" fmla="*/ 42993236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7" name="Freeform 220"/>
              <p:cNvSpPr>
                <a:spLocks/>
              </p:cNvSpPr>
              <p:nvPr/>
            </p:nvSpPr>
            <p:spPr bwMode="auto">
              <a:xfrm>
                <a:off x="2913063" y="-3189288"/>
                <a:ext cx="49213" cy="52387"/>
              </a:xfrm>
              <a:custGeom>
                <a:avLst/>
                <a:gdLst>
                  <a:gd name="T0" fmla="*/ 71654137 w 13"/>
                  <a:gd name="T1" fmla="*/ 126016953 h 14"/>
                  <a:gd name="T2" fmla="*/ 71654137 w 13"/>
                  <a:gd name="T3" fmla="*/ 196028417 h 14"/>
                  <a:gd name="T4" fmla="*/ 128979723 w 13"/>
                  <a:gd name="T5" fmla="*/ 196028417 h 14"/>
                  <a:gd name="T6" fmla="*/ 128979723 w 13"/>
                  <a:gd name="T7" fmla="*/ 126016953 h 14"/>
                  <a:gd name="T8" fmla="*/ 171969159 w 13"/>
                  <a:gd name="T9" fmla="*/ 126016953 h 14"/>
                  <a:gd name="T10" fmla="*/ 186301494 w 13"/>
                  <a:gd name="T11" fmla="*/ 98016080 h 14"/>
                  <a:gd name="T12" fmla="*/ 157640609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71654137 w 13"/>
                  <a:gd name="T21" fmla="*/ 70011494 h 14"/>
                  <a:gd name="T22" fmla="*/ 0 w 13"/>
                  <a:gd name="T23" fmla="*/ 98016080 h 14"/>
                  <a:gd name="T24" fmla="*/ 71654137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8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9" name="Freeform 222"/>
              <p:cNvSpPr>
                <a:spLocks/>
              </p:cNvSpPr>
              <p:nvPr/>
            </p:nvSpPr>
            <p:spPr bwMode="auto">
              <a:xfrm>
                <a:off x="2484438" y="-3122613"/>
                <a:ext cx="19050" cy="23812"/>
              </a:xfrm>
              <a:custGeom>
                <a:avLst/>
                <a:gdLst>
                  <a:gd name="T0" fmla="*/ 72580502 w 5"/>
                  <a:gd name="T1" fmla="*/ 47250946 h 6"/>
                  <a:gd name="T2" fmla="*/ 43548298 w 5"/>
                  <a:gd name="T3" fmla="*/ 0 h 6"/>
                  <a:gd name="T4" fmla="*/ 0 w 5"/>
                  <a:gd name="T5" fmla="*/ 31499305 h 6"/>
                  <a:gd name="T6" fmla="*/ 29032196 w 5"/>
                  <a:gd name="T7" fmla="*/ 78750259 h 6"/>
                  <a:gd name="T8" fmla="*/ 72580502 w 5"/>
                  <a:gd name="T9" fmla="*/ 472509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0" name="Freeform 223"/>
              <p:cNvSpPr>
                <a:spLocks/>
              </p:cNvSpPr>
              <p:nvPr/>
            </p:nvSpPr>
            <p:spPr bwMode="auto">
              <a:xfrm>
                <a:off x="2928938" y="-3122613"/>
                <a:ext cx="22225" cy="23812"/>
              </a:xfrm>
              <a:custGeom>
                <a:avLst/>
                <a:gdLst>
                  <a:gd name="T0" fmla="*/ 41164406 w 6"/>
                  <a:gd name="T1" fmla="*/ 78750259 h 6"/>
                  <a:gd name="T2" fmla="*/ 82325107 w 6"/>
                  <a:gd name="T3" fmla="*/ 31499305 h 6"/>
                  <a:gd name="T4" fmla="*/ 41164406 w 6"/>
                  <a:gd name="T5" fmla="*/ 0 h 6"/>
                  <a:gd name="T6" fmla="*/ 0 w 6"/>
                  <a:gd name="T7" fmla="*/ 47250946 h 6"/>
                  <a:gd name="T8" fmla="*/ 41164406 w 6"/>
                  <a:gd name="T9" fmla="*/ 7875025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1" name="Freeform 224"/>
              <p:cNvSpPr>
                <a:spLocks/>
              </p:cNvSpPr>
              <p:nvPr/>
            </p:nvSpPr>
            <p:spPr bwMode="auto">
              <a:xfrm>
                <a:off x="2786063" y="-3098800"/>
                <a:ext cx="11113" cy="22225"/>
              </a:xfrm>
              <a:custGeom>
                <a:avLst/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2" name="Freeform 225"/>
              <p:cNvSpPr>
                <a:spLocks/>
              </p:cNvSpPr>
              <p:nvPr/>
            </p:nvSpPr>
            <p:spPr bwMode="auto">
              <a:xfrm>
                <a:off x="2668588" y="-3098800"/>
                <a:ext cx="11113" cy="22225"/>
              </a:xfrm>
              <a:custGeom>
                <a:avLst/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1372085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3" name="Freeform 226"/>
              <p:cNvSpPr>
                <a:spLocks/>
              </p:cNvSpPr>
              <p:nvPr/>
            </p:nvSpPr>
            <p:spPr bwMode="auto">
              <a:xfrm>
                <a:off x="2709863" y="-3098800"/>
                <a:ext cx="15875" cy="22225"/>
              </a:xfrm>
              <a:custGeom>
                <a:avLst/>
                <a:gdLst>
                  <a:gd name="T0" fmla="*/ 63003892 w 4"/>
                  <a:gd name="T1" fmla="*/ 41164406 h 6"/>
                  <a:gd name="T2" fmla="*/ 15751965 w 4"/>
                  <a:gd name="T3" fmla="*/ 0 h 6"/>
                  <a:gd name="T4" fmla="*/ 0 w 4"/>
                  <a:gd name="T5" fmla="*/ 41164406 h 6"/>
                  <a:gd name="T6" fmla="*/ 31503930 w 4"/>
                  <a:gd name="T7" fmla="*/ 82325107 h 6"/>
                  <a:gd name="T8" fmla="*/ 63003892 w 4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4" name="Freeform 227"/>
              <p:cNvSpPr>
                <a:spLocks/>
              </p:cNvSpPr>
              <p:nvPr/>
            </p:nvSpPr>
            <p:spPr bwMode="auto">
              <a:xfrm>
                <a:off x="2747963" y="-3095625"/>
                <a:ext cx="11113" cy="19050"/>
              </a:xfrm>
              <a:custGeom>
                <a:avLst/>
                <a:gdLst>
                  <a:gd name="T0" fmla="*/ 13720850 w 3"/>
                  <a:gd name="T1" fmla="*/ 0 h 5"/>
                  <a:gd name="T2" fmla="*/ 0 w 3"/>
                  <a:gd name="T3" fmla="*/ 29032196 h 5"/>
                  <a:gd name="T4" fmla="*/ 13720850 w 3"/>
                  <a:gd name="T5" fmla="*/ 72580502 h 5"/>
                  <a:gd name="T6" fmla="*/ 41166258 w 3"/>
                  <a:gd name="T7" fmla="*/ 29032196 h 5"/>
                  <a:gd name="T8" fmla="*/ 1372085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5" name="Freeform 228"/>
              <p:cNvSpPr>
                <a:spLocks/>
              </p:cNvSpPr>
              <p:nvPr/>
            </p:nvSpPr>
            <p:spPr bwMode="auto">
              <a:xfrm>
                <a:off x="2630488" y="-3095625"/>
                <a:ext cx="19050" cy="19050"/>
              </a:xfrm>
              <a:custGeom>
                <a:avLst/>
                <a:gdLst>
                  <a:gd name="T0" fmla="*/ 29032196 w 5"/>
                  <a:gd name="T1" fmla="*/ 0 h 5"/>
                  <a:gd name="T2" fmla="*/ 0 w 5"/>
                  <a:gd name="T3" fmla="*/ 29032196 h 5"/>
                  <a:gd name="T4" fmla="*/ 29032196 w 5"/>
                  <a:gd name="T5" fmla="*/ 72580502 h 5"/>
                  <a:gd name="T6" fmla="*/ 72580502 w 5"/>
                  <a:gd name="T7" fmla="*/ 29032196 h 5"/>
                  <a:gd name="T8" fmla="*/ 29032196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6" name="Freeform 229"/>
              <p:cNvSpPr>
                <a:spLocks/>
              </p:cNvSpPr>
              <p:nvPr/>
            </p:nvSpPr>
            <p:spPr bwMode="auto">
              <a:xfrm>
                <a:off x="2605088" y="-1951038"/>
                <a:ext cx="222250" cy="68262"/>
              </a:xfrm>
              <a:custGeom>
                <a:avLst/>
                <a:gdLst>
                  <a:gd name="T0" fmla="*/ 837204468 w 59"/>
                  <a:gd name="T1" fmla="*/ 0 h 18"/>
                  <a:gd name="T2" fmla="*/ 823014374 w 59"/>
                  <a:gd name="T3" fmla="*/ 0 h 18"/>
                  <a:gd name="T4" fmla="*/ 439885491 w 59"/>
                  <a:gd name="T5" fmla="*/ 172581491 h 18"/>
                  <a:gd name="T6" fmla="*/ 383128883 w 59"/>
                  <a:gd name="T7" fmla="*/ 172581491 h 18"/>
                  <a:gd name="T8" fmla="*/ 14190097 w 59"/>
                  <a:gd name="T9" fmla="*/ 0 h 18"/>
                  <a:gd name="T10" fmla="*/ 0 w 59"/>
                  <a:gd name="T11" fmla="*/ 14380526 h 18"/>
                  <a:gd name="T12" fmla="*/ 141897230 w 59"/>
                  <a:gd name="T13" fmla="*/ 43145373 h 18"/>
                  <a:gd name="T14" fmla="*/ 141897230 w 59"/>
                  <a:gd name="T15" fmla="*/ 57525895 h 18"/>
                  <a:gd name="T16" fmla="*/ 141897230 w 59"/>
                  <a:gd name="T17" fmla="*/ 129436133 h 18"/>
                  <a:gd name="T18" fmla="*/ 212847699 w 59"/>
                  <a:gd name="T19" fmla="*/ 143816655 h 18"/>
                  <a:gd name="T20" fmla="*/ 241227886 w 59"/>
                  <a:gd name="T21" fmla="*/ 129436133 h 18"/>
                  <a:gd name="T22" fmla="*/ 255418039 w 59"/>
                  <a:gd name="T23" fmla="*/ 172581491 h 18"/>
                  <a:gd name="T24" fmla="*/ 354748695 w 59"/>
                  <a:gd name="T25" fmla="*/ 215726849 h 18"/>
                  <a:gd name="T26" fmla="*/ 482455773 w 59"/>
                  <a:gd name="T27" fmla="*/ 230107371 h 18"/>
                  <a:gd name="T28" fmla="*/ 567596453 w 59"/>
                  <a:gd name="T29" fmla="*/ 215726849 h 18"/>
                  <a:gd name="T30" fmla="*/ 581786547 w 59"/>
                  <a:gd name="T31" fmla="*/ 158200970 h 18"/>
                  <a:gd name="T32" fmla="*/ 624356828 w 59"/>
                  <a:gd name="T33" fmla="*/ 143816655 h 18"/>
                  <a:gd name="T34" fmla="*/ 681117203 w 59"/>
                  <a:gd name="T35" fmla="*/ 143816655 h 18"/>
                  <a:gd name="T36" fmla="*/ 709493624 w 59"/>
                  <a:gd name="T37" fmla="*/ 115055582 h 18"/>
                  <a:gd name="T38" fmla="*/ 695307297 w 59"/>
                  <a:gd name="T39" fmla="*/ 43145373 h 18"/>
                  <a:gd name="T40" fmla="*/ 837204468 w 59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8"/>
                  <a:gd name="T65" fmla="*/ 59 w 59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7" name="Freeform 230"/>
              <p:cNvSpPr>
                <a:spLocks/>
              </p:cNvSpPr>
              <p:nvPr/>
            </p:nvSpPr>
            <p:spPr bwMode="auto">
              <a:xfrm>
                <a:off x="2698750" y="-2414588"/>
                <a:ext cx="26988" cy="38100"/>
              </a:xfrm>
              <a:custGeom>
                <a:avLst/>
                <a:gdLst>
                  <a:gd name="T0" fmla="*/ 59458418 w 7"/>
                  <a:gd name="T1" fmla="*/ 72580502 h 10"/>
                  <a:gd name="T2" fmla="*/ 104050308 w 7"/>
                  <a:gd name="T3" fmla="*/ 14516098 h 10"/>
                  <a:gd name="T4" fmla="*/ 104050308 w 7"/>
                  <a:gd name="T5" fmla="*/ 0 h 10"/>
                  <a:gd name="T6" fmla="*/ 29729209 w 7"/>
                  <a:gd name="T7" fmla="*/ 58064393 h 10"/>
                  <a:gd name="T8" fmla="*/ 29729209 w 7"/>
                  <a:gd name="T9" fmla="*/ 0 h 10"/>
                  <a:gd name="T10" fmla="*/ 0 w 7"/>
                  <a:gd name="T11" fmla="*/ 0 h 10"/>
                  <a:gd name="T12" fmla="*/ 0 w 7"/>
                  <a:gd name="T13" fmla="*/ 145161004 h 10"/>
                  <a:gd name="T14" fmla="*/ 29729209 w 7"/>
                  <a:gd name="T15" fmla="*/ 145161004 h 10"/>
                  <a:gd name="T16" fmla="*/ 29729209 w 7"/>
                  <a:gd name="T17" fmla="*/ 87096597 h 10"/>
                  <a:gd name="T18" fmla="*/ 74321106 w 7"/>
                  <a:gd name="T19" fmla="*/ 145161004 h 10"/>
                  <a:gd name="T20" fmla="*/ 104050308 w 7"/>
                  <a:gd name="T21" fmla="*/ 145161004 h 10"/>
                  <a:gd name="T22" fmla="*/ 59458418 w 7"/>
                  <a:gd name="T23" fmla="*/ 72580502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0"/>
                  <a:gd name="T38" fmla="*/ 7 w 7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8" name="Freeform 231"/>
              <p:cNvSpPr>
                <a:spLocks/>
              </p:cNvSpPr>
              <p:nvPr/>
            </p:nvSpPr>
            <p:spPr bwMode="auto">
              <a:xfrm>
                <a:off x="2762250" y="-2414588"/>
                <a:ext cx="30163" cy="38100"/>
              </a:xfrm>
              <a:custGeom>
                <a:avLst/>
                <a:gdLst>
                  <a:gd name="T0" fmla="*/ 37803761 w 19"/>
                  <a:gd name="T1" fmla="*/ 25201561 h 24"/>
                  <a:gd name="T2" fmla="*/ 12601782 w 19"/>
                  <a:gd name="T3" fmla="*/ 25201561 h 24"/>
                  <a:gd name="T4" fmla="*/ 12601782 w 19"/>
                  <a:gd name="T5" fmla="*/ 0 h 24"/>
                  <a:gd name="T6" fmla="*/ 0 w 19"/>
                  <a:gd name="T7" fmla="*/ 0 h 24"/>
                  <a:gd name="T8" fmla="*/ 0 w 19"/>
                  <a:gd name="T9" fmla="*/ 60483756 h 24"/>
                  <a:gd name="T10" fmla="*/ 12601782 w 19"/>
                  <a:gd name="T11" fmla="*/ 60483756 h 24"/>
                  <a:gd name="T12" fmla="*/ 12601782 w 19"/>
                  <a:gd name="T13" fmla="*/ 30241878 h 24"/>
                  <a:gd name="T14" fmla="*/ 37803761 w 19"/>
                  <a:gd name="T15" fmla="*/ 30241878 h 24"/>
                  <a:gd name="T16" fmla="*/ 37803761 w 19"/>
                  <a:gd name="T17" fmla="*/ 60483756 h 24"/>
                  <a:gd name="T18" fmla="*/ 47884549 w 19"/>
                  <a:gd name="T19" fmla="*/ 60483756 h 24"/>
                  <a:gd name="T20" fmla="*/ 47884549 w 19"/>
                  <a:gd name="T21" fmla="*/ 0 h 24"/>
                  <a:gd name="T22" fmla="*/ 37803761 w 19"/>
                  <a:gd name="T23" fmla="*/ 0 h 24"/>
                  <a:gd name="T24" fmla="*/ 37803761 w 19"/>
                  <a:gd name="T25" fmla="*/ 25201561 h 24"/>
                  <a:gd name="T26" fmla="*/ 37803761 w 19"/>
                  <a:gd name="T27" fmla="*/ 25201561 h 24"/>
                  <a:gd name="T28" fmla="*/ 37803761 w 19"/>
                  <a:gd name="T29" fmla="*/ 25201561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24"/>
                  <a:gd name="T47" fmla="*/ 19 w 19"/>
                  <a:gd name="T48" fmla="*/ 24 h 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9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avLst/>
                <a:gdLst>
                  <a:gd name="T0" fmla="*/ 142436688 w 53"/>
                  <a:gd name="T1" fmla="*/ 1311565227 h 93"/>
                  <a:gd name="T2" fmla="*/ 242139687 w 53"/>
                  <a:gd name="T3" fmla="*/ 1311565227 h 93"/>
                  <a:gd name="T4" fmla="*/ 242139687 w 53"/>
                  <a:gd name="T5" fmla="*/ 1297463794 h 93"/>
                  <a:gd name="T6" fmla="*/ 270626317 w 53"/>
                  <a:gd name="T7" fmla="*/ 380776377 h 93"/>
                  <a:gd name="T8" fmla="*/ 341842745 w 53"/>
                  <a:gd name="T9" fmla="*/ 380776377 h 93"/>
                  <a:gd name="T10" fmla="*/ 313356173 w 53"/>
                  <a:gd name="T11" fmla="*/ 1311565227 h 93"/>
                  <a:gd name="T12" fmla="*/ 441549517 w 53"/>
                  <a:gd name="T13" fmla="*/ 1311565227 h 93"/>
                  <a:gd name="T14" fmla="*/ 441549517 w 53"/>
                  <a:gd name="T15" fmla="*/ 1297463794 h 93"/>
                  <a:gd name="T16" fmla="*/ 398819661 w 53"/>
                  <a:gd name="T17" fmla="*/ 380776377 h 93"/>
                  <a:gd name="T18" fmla="*/ 470036088 w 53"/>
                  <a:gd name="T19" fmla="*/ 380776377 h 93"/>
                  <a:gd name="T20" fmla="*/ 498522777 w 53"/>
                  <a:gd name="T21" fmla="*/ 1311565227 h 93"/>
                  <a:gd name="T22" fmla="*/ 583982490 w 53"/>
                  <a:gd name="T23" fmla="*/ 1311565227 h 93"/>
                  <a:gd name="T24" fmla="*/ 583982490 w 53"/>
                  <a:gd name="T25" fmla="*/ 1297463794 h 93"/>
                  <a:gd name="T26" fmla="*/ 527009348 w 53"/>
                  <a:gd name="T27" fmla="*/ 380776377 h 93"/>
                  <a:gd name="T28" fmla="*/ 754905691 w 53"/>
                  <a:gd name="T29" fmla="*/ 380776377 h 93"/>
                  <a:gd name="T30" fmla="*/ 754905691 w 53"/>
                  <a:gd name="T31" fmla="*/ 98721330 h 93"/>
                  <a:gd name="T32" fmla="*/ 569739205 w 53"/>
                  <a:gd name="T33" fmla="*/ 98721330 h 93"/>
                  <a:gd name="T34" fmla="*/ 598225776 w 53"/>
                  <a:gd name="T35" fmla="*/ 70514708 h 93"/>
                  <a:gd name="T36" fmla="*/ 569739205 w 53"/>
                  <a:gd name="T37" fmla="*/ 56413260 h 93"/>
                  <a:gd name="T38" fmla="*/ 569739205 w 53"/>
                  <a:gd name="T39" fmla="*/ 14101437 h 93"/>
                  <a:gd name="T40" fmla="*/ 583982490 w 53"/>
                  <a:gd name="T41" fmla="*/ 14101437 h 93"/>
                  <a:gd name="T42" fmla="*/ 583982490 w 53"/>
                  <a:gd name="T43" fmla="*/ 0 h 93"/>
                  <a:gd name="T44" fmla="*/ 583982490 w 53"/>
                  <a:gd name="T45" fmla="*/ 0 h 93"/>
                  <a:gd name="T46" fmla="*/ 142436688 w 53"/>
                  <a:gd name="T47" fmla="*/ 0 h 93"/>
                  <a:gd name="T48" fmla="*/ 142436688 w 53"/>
                  <a:gd name="T49" fmla="*/ 0 h 93"/>
                  <a:gd name="T50" fmla="*/ 156679974 w 53"/>
                  <a:gd name="T51" fmla="*/ 14101437 h 93"/>
                  <a:gd name="T52" fmla="*/ 170923259 w 53"/>
                  <a:gd name="T53" fmla="*/ 14101437 h 93"/>
                  <a:gd name="T54" fmla="*/ 170923259 w 53"/>
                  <a:gd name="T55" fmla="*/ 56413260 h 93"/>
                  <a:gd name="T56" fmla="*/ 142436688 w 53"/>
                  <a:gd name="T57" fmla="*/ 70514708 h 93"/>
                  <a:gd name="T58" fmla="*/ 170923259 w 53"/>
                  <a:gd name="T59" fmla="*/ 98721330 h 93"/>
                  <a:gd name="T60" fmla="*/ 0 w 53"/>
                  <a:gd name="T61" fmla="*/ 98721330 h 93"/>
                  <a:gd name="T62" fmla="*/ 0 w 53"/>
                  <a:gd name="T63" fmla="*/ 380776377 h 93"/>
                  <a:gd name="T64" fmla="*/ 213653116 w 53"/>
                  <a:gd name="T65" fmla="*/ 380776377 h 93"/>
                  <a:gd name="T66" fmla="*/ 142436688 w 53"/>
                  <a:gd name="T67" fmla="*/ 1311565227 h 93"/>
                  <a:gd name="T68" fmla="*/ 142436688 w 53"/>
                  <a:gd name="T69" fmla="*/ 1311565227 h 93"/>
                  <a:gd name="T70" fmla="*/ 14243289 w 53"/>
                  <a:gd name="T71" fmla="*/ 338468321 h 93"/>
                  <a:gd name="T72" fmla="*/ 14243289 w 53"/>
                  <a:gd name="T73" fmla="*/ 126924227 h 93"/>
                  <a:gd name="T74" fmla="*/ 712175834 w 53"/>
                  <a:gd name="T75" fmla="*/ 126924227 h 93"/>
                  <a:gd name="T76" fmla="*/ 712175834 w 53"/>
                  <a:gd name="T77" fmla="*/ 338468321 h 93"/>
                  <a:gd name="T78" fmla="*/ 14243289 w 53"/>
                  <a:gd name="T79" fmla="*/ 338468321 h 93"/>
                  <a:gd name="T80" fmla="*/ 14243289 w 53"/>
                  <a:gd name="T81" fmla="*/ 338468321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93"/>
                  <a:gd name="T125" fmla="*/ 53 w 53"/>
                  <a:gd name="T126" fmla="*/ 93 h 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0" name="Freeform 233"/>
              <p:cNvSpPr>
                <a:spLocks/>
              </p:cNvSpPr>
              <p:nvPr/>
            </p:nvSpPr>
            <p:spPr bwMode="auto">
              <a:xfrm>
                <a:off x="2638425" y="-2428875"/>
                <a:ext cx="30163" cy="52387"/>
              </a:xfrm>
              <a:custGeom>
                <a:avLst/>
                <a:gdLst>
                  <a:gd name="T0" fmla="*/ 56864783 w 8"/>
                  <a:gd name="T1" fmla="*/ 112014630 h 14"/>
                  <a:gd name="T2" fmla="*/ 0 w 8"/>
                  <a:gd name="T3" fmla="*/ 70011494 h 14"/>
                  <a:gd name="T4" fmla="*/ 14214311 w 8"/>
                  <a:gd name="T5" fmla="*/ 84013787 h 14"/>
                  <a:gd name="T6" fmla="*/ 28432392 w 8"/>
                  <a:gd name="T7" fmla="*/ 98016080 h 14"/>
                  <a:gd name="T8" fmla="*/ 28432392 w 8"/>
                  <a:gd name="T9" fmla="*/ 126016953 h 14"/>
                  <a:gd name="T10" fmla="*/ 28432392 w 8"/>
                  <a:gd name="T11" fmla="*/ 126016953 h 14"/>
                  <a:gd name="T12" fmla="*/ 14214311 w 8"/>
                  <a:gd name="T13" fmla="*/ 140019246 h 14"/>
                  <a:gd name="T14" fmla="*/ 0 w 8"/>
                  <a:gd name="T15" fmla="*/ 154021538 h 14"/>
                  <a:gd name="T16" fmla="*/ 71079105 w 8"/>
                  <a:gd name="T17" fmla="*/ 140019246 h 14"/>
                  <a:gd name="T18" fmla="*/ 56864783 w 8"/>
                  <a:gd name="T19" fmla="*/ 11201463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4"/>
                  <a:gd name="T32" fmla="*/ 8 w 8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1" name="Freeform 234"/>
              <p:cNvSpPr>
                <a:spLocks/>
              </p:cNvSpPr>
              <p:nvPr/>
            </p:nvSpPr>
            <p:spPr bwMode="auto">
              <a:xfrm>
                <a:off x="2676525" y="-2497138"/>
                <a:ext cx="74613" cy="3175"/>
              </a:xfrm>
              <a:custGeom>
                <a:avLst/>
                <a:gdLst>
                  <a:gd name="T0" fmla="*/ 278354999 w 20"/>
                  <a:gd name="T1" fmla="*/ 0 h 1"/>
                  <a:gd name="T2" fmla="*/ 139179365 w 20"/>
                  <a:gd name="T3" fmla="*/ 0 h 1"/>
                  <a:gd name="T4" fmla="*/ 0 w 20"/>
                  <a:gd name="T5" fmla="*/ 0 h 1"/>
                  <a:gd name="T6" fmla="*/ 0 w 20"/>
                  <a:gd name="T7" fmla="*/ 10080623 h 1"/>
                  <a:gd name="T8" fmla="*/ 0 w 20"/>
                  <a:gd name="T9" fmla="*/ 10080623 h 1"/>
                  <a:gd name="T10" fmla="*/ 0 w 20"/>
                  <a:gd name="T11" fmla="*/ 10080623 h 1"/>
                  <a:gd name="T12" fmla="*/ 0 w 20"/>
                  <a:gd name="T13" fmla="*/ 10080623 h 1"/>
                  <a:gd name="T14" fmla="*/ 0 w 20"/>
                  <a:gd name="T15" fmla="*/ 10080623 h 1"/>
                  <a:gd name="T16" fmla="*/ 0 w 20"/>
                  <a:gd name="T17" fmla="*/ 10080623 h 1"/>
                  <a:gd name="T18" fmla="*/ 0 w 20"/>
                  <a:gd name="T19" fmla="*/ 10080623 h 1"/>
                  <a:gd name="T20" fmla="*/ 139179365 w 20"/>
                  <a:gd name="T21" fmla="*/ 10080623 h 1"/>
                  <a:gd name="T22" fmla="*/ 278354999 w 20"/>
                  <a:gd name="T23" fmla="*/ 10080623 h 1"/>
                  <a:gd name="T24" fmla="*/ 278354999 w 20"/>
                  <a:gd name="T25" fmla="*/ 10080623 h 1"/>
                  <a:gd name="T26" fmla="*/ 278354999 w 20"/>
                  <a:gd name="T27" fmla="*/ 10080623 h 1"/>
                  <a:gd name="T28" fmla="*/ 278354999 w 20"/>
                  <a:gd name="T29" fmla="*/ 10080623 h 1"/>
                  <a:gd name="T30" fmla="*/ 278354999 w 20"/>
                  <a:gd name="T31" fmla="*/ 10080623 h 1"/>
                  <a:gd name="T32" fmla="*/ 278354999 w 20"/>
                  <a:gd name="T33" fmla="*/ 10080623 h 1"/>
                  <a:gd name="T34" fmla="*/ 278354999 w 20"/>
                  <a:gd name="T35" fmla="*/ 10080623 h 1"/>
                  <a:gd name="T36" fmla="*/ 278354999 w 20"/>
                  <a:gd name="T37" fmla="*/ 0 h 1"/>
                  <a:gd name="T38" fmla="*/ 278354999 w 20"/>
                  <a:gd name="T39" fmla="*/ 0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1"/>
                  <a:gd name="T62" fmla="*/ 20 w 20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2" name="Freeform 235"/>
              <p:cNvSpPr>
                <a:spLocks/>
              </p:cNvSpPr>
              <p:nvPr/>
            </p:nvSpPr>
            <p:spPr bwMode="auto">
              <a:xfrm>
                <a:off x="2709863" y="-2587625"/>
                <a:ext cx="11113" cy="11112"/>
              </a:xfrm>
              <a:custGeom>
                <a:avLst/>
                <a:gdLst>
                  <a:gd name="T0" fmla="*/ 41166258 w 3"/>
                  <a:gd name="T1" fmla="*/ 27439231 h 3"/>
                  <a:gd name="T2" fmla="*/ 13720850 w 3"/>
                  <a:gd name="T3" fmla="*/ 0 h 3"/>
                  <a:gd name="T4" fmla="*/ 0 w 3"/>
                  <a:gd name="T5" fmla="*/ 13719615 h 3"/>
                  <a:gd name="T6" fmla="*/ 0 w 3"/>
                  <a:gd name="T7" fmla="*/ 27439231 h 3"/>
                  <a:gd name="T8" fmla="*/ 13720850 w 3"/>
                  <a:gd name="T9" fmla="*/ 41158849 h 3"/>
                  <a:gd name="T10" fmla="*/ 41166258 w 3"/>
                  <a:gd name="T11" fmla="*/ 2743923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3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4" name="Freeform 237"/>
              <p:cNvSpPr>
                <a:spLocks/>
              </p:cNvSpPr>
              <p:nvPr/>
            </p:nvSpPr>
            <p:spPr bwMode="auto">
              <a:xfrm>
                <a:off x="2747963" y="-2535238"/>
                <a:ext cx="3175" cy="4762"/>
              </a:xfrm>
              <a:custGeom>
                <a:avLst/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10080623 w 1"/>
                  <a:gd name="T5" fmla="*/ 0 h 1"/>
                  <a:gd name="T6" fmla="*/ 10080623 w 1"/>
                  <a:gd name="T7" fmla="*/ 0 h 1"/>
                  <a:gd name="T8" fmla="*/ 0 w 1"/>
                  <a:gd name="T9" fmla="*/ 0 h 1"/>
                  <a:gd name="T10" fmla="*/ 10080623 w 1"/>
                  <a:gd name="T11" fmla="*/ 22676642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5" name="Freeform 238"/>
              <p:cNvSpPr>
                <a:spLocks/>
              </p:cNvSpPr>
              <p:nvPr/>
            </p:nvSpPr>
            <p:spPr bwMode="auto">
              <a:xfrm>
                <a:off x="2736850" y="-2530475"/>
                <a:ext cx="11113" cy="7937"/>
              </a:xfrm>
              <a:custGeom>
                <a:avLst/>
                <a:gdLst>
                  <a:gd name="T0" fmla="*/ 0 w 3"/>
                  <a:gd name="T1" fmla="*/ 15750973 h 2"/>
                  <a:gd name="T2" fmla="*/ 27445404 w 3"/>
                  <a:gd name="T3" fmla="*/ 31497977 h 2"/>
                  <a:gd name="T4" fmla="*/ 41166258 w 3"/>
                  <a:gd name="T5" fmla="*/ 15750973 h 2"/>
                  <a:gd name="T6" fmla="*/ 27445404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6" name="Freeform 239"/>
              <p:cNvSpPr>
                <a:spLocks/>
              </p:cNvSpPr>
              <p:nvPr/>
            </p:nvSpPr>
            <p:spPr bwMode="auto">
              <a:xfrm>
                <a:off x="2743200" y="-2546350"/>
                <a:ext cx="4763" cy="1111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3719615 h 3"/>
                  <a:gd name="T6" fmla="*/ 0 w 1"/>
                  <a:gd name="T7" fmla="*/ 41158849 h 3"/>
                  <a:gd name="T8" fmla="*/ 0 w 1"/>
                  <a:gd name="T9" fmla="*/ 27439231 h 3"/>
                  <a:gd name="T10" fmla="*/ 22686167 w 1"/>
                  <a:gd name="T11" fmla="*/ 13719615 h 3"/>
                  <a:gd name="T12" fmla="*/ 22686167 w 1"/>
                  <a:gd name="T13" fmla="*/ 13719615 h 3"/>
                  <a:gd name="T14" fmla="*/ 22686167 w 1"/>
                  <a:gd name="T15" fmla="*/ 13719615 h 3"/>
                  <a:gd name="T16" fmla="*/ 0 w 1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7" name="Freeform 240"/>
              <p:cNvSpPr>
                <a:spLocks/>
              </p:cNvSpPr>
              <p:nvPr/>
            </p:nvSpPr>
            <p:spPr bwMode="auto">
              <a:xfrm>
                <a:off x="2732088" y="-2535238"/>
                <a:ext cx="11113" cy="4762"/>
              </a:xfrm>
              <a:custGeom>
                <a:avLst/>
                <a:gdLst>
                  <a:gd name="T0" fmla="*/ 0 w 3"/>
                  <a:gd name="T1" fmla="*/ 0 h 1"/>
                  <a:gd name="T2" fmla="*/ 13720850 w 3"/>
                  <a:gd name="T3" fmla="*/ 22676642 h 1"/>
                  <a:gd name="T4" fmla="*/ 13720850 w 3"/>
                  <a:gd name="T5" fmla="*/ 22676642 h 1"/>
                  <a:gd name="T6" fmla="*/ 41166258 w 3"/>
                  <a:gd name="T7" fmla="*/ 0 h 1"/>
                  <a:gd name="T8" fmla="*/ 41166258 w 3"/>
                  <a:gd name="T9" fmla="*/ 0 h 1"/>
                  <a:gd name="T10" fmla="*/ 1372085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8" name="Freeform 241"/>
              <p:cNvSpPr>
                <a:spLocks/>
              </p:cNvSpPr>
              <p:nvPr/>
            </p:nvSpPr>
            <p:spPr bwMode="auto">
              <a:xfrm>
                <a:off x="2732088" y="-2530475"/>
                <a:ext cx="11113" cy="11112"/>
              </a:xfrm>
              <a:custGeom>
                <a:avLst/>
                <a:gdLst>
                  <a:gd name="T0" fmla="*/ 0 w 3"/>
                  <a:gd name="T1" fmla="*/ 27439231 h 3"/>
                  <a:gd name="T2" fmla="*/ 27445404 w 3"/>
                  <a:gd name="T3" fmla="*/ 27439231 h 3"/>
                  <a:gd name="T4" fmla="*/ 13720850 w 3"/>
                  <a:gd name="T5" fmla="*/ 41158849 h 3"/>
                  <a:gd name="T6" fmla="*/ 13720850 w 3"/>
                  <a:gd name="T7" fmla="*/ 41158849 h 3"/>
                  <a:gd name="T8" fmla="*/ 41166258 w 3"/>
                  <a:gd name="T9" fmla="*/ 27439231 h 3"/>
                  <a:gd name="T10" fmla="*/ 13720850 w 3"/>
                  <a:gd name="T11" fmla="*/ 0 h 3"/>
                  <a:gd name="T12" fmla="*/ 0 w 3"/>
                  <a:gd name="T13" fmla="*/ 13719615 h 3"/>
                  <a:gd name="T14" fmla="*/ 0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9" name="Freeform 242"/>
              <p:cNvSpPr>
                <a:spLocks/>
              </p:cNvSpPr>
              <p:nvPr/>
            </p:nvSpPr>
            <p:spPr bwMode="auto">
              <a:xfrm>
                <a:off x="2720975" y="-2516188"/>
                <a:ext cx="22225" cy="7937"/>
              </a:xfrm>
              <a:custGeom>
                <a:avLst/>
                <a:gdLst>
                  <a:gd name="T0" fmla="*/ 0 w 6"/>
                  <a:gd name="T1" fmla="*/ 31497977 h 2"/>
                  <a:gd name="T2" fmla="*/ 13720233 w 6"/>
                  <a:gd name="T3" fmla="*/ 31497977 h 2"/>
                  <a:gd name="T4" fmla="*/ 13720233 w 6"/>
                  <a:gd name="T5" fmla="*/ 31497977 h 2"/>
                  <a:gd name="T6" fmla="*/ 27440465 w 6"/>
                  <a:gd name="T7" fmla="*/ 31497977 h 2"/>
                  <a:gd name="T8" fmla="*/ 68604878 w 6"/>
                  <a:gd name="T9" fmla="*/ 15750973 h 2"/>
                  <a:gd name="T10" fmla="*/ 82325107 w 6"/>
                  <a:gd name="T11" fmla="*/ 0 h 2"/>
                  <a:gd name="T12" fmla="*/ 68604878 w 6"/>
                  <a:gd name="T13" fmla="*/ 0 h 2"/>
                  <a:gd name="T14" fmla="*/ 13720233 w 6"/>
                  <a:gd name="T15" fmla="*/ 15750973 h 2"/>
                  <a:gd name="T16" fmla="*/ 0 w 6"/>
                  <a:gd name="T17" fmla="*/ 31497977 h 2"/>
                  <a:gd name="T18" fmla="*/ 0 w 6"/>
                  <a:gd name="T19" fmla="*/ 3149797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0" name="Freeform 243"/>
              <p:cNvSpPr>
                <a:spLocks/>
              </p:cNvSpPr>
              <p:nvPr/>
            </p:nvSpPr>
            <p:spPr bwMode="auto">
              <a:xfrm>
                <a:off x="2736850" y="-2519363"/>
                <a:ext cx="11113" cy="3175"/>
              </a:xfrm>
              <a:custGeom>
                <a:avLst/>
                <a:gdLst>
                  <a:gd name="T0" fmla="*/ 41166258 w 3"/>
                  <a:gd name="T1" fmla="*/ 10080623 h 1"/>
                  <a:gd name="T2" fmla="*/ 27445404 w 3"/>
                  <a:gd name="T3" fmla="*/ 0 h 1"/>
                  <a:gd name="T4" fmla="*/ 0 w 3"/>
                  <a:gd name="T5" fmla="*/ 10080623 h 1"/>
                  <a:gd name="T6" fmla="*/ 13720850 w 3"/>
                  <a:gd name="T7" fmla="*/ 10080623 h 1"/>
                  <a:gd name="T8" fmla="*/ 13720850 w 3"/>
                  <a:gd name="T9" fmla="*/ 10080623 h 1"/>
                  <a:gd name="T10" fmla="*/ 27445404 w 3"/>
                  <a:gd name="T11" fmla="*/ 10080623 h 1"/>
                  <a:gd name="T12" fmla="*/ 41166258 w 3"/>
                  <a:gd name="T13" fmla="*/ 10080623 h 1"/>
                  <a:gd name="T14" fmla="*/ 41166258 w 3"/>
                  <a:gd name="T15" fmla="*/ 10080623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1" name="Freeform 244"/>
              <p:cNvSpPr>
                <a:spLocks/>
              </p:cNvSpPr>
              <p:nvPr/>
            </p:nvSpPr>
            <p:spPr bwMode="auto">
              <a:xfrm>
                <a:off x="2747963" y="-2522538"/>
                <a:ext cx="3175" cy="3175"/>
              </a:xfrm>
              <a:custGeom>
                <a:avLst/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0080623 w 1"/>
                  <a:gd name="T9" fmla="*/ 10080623 h 1"/>
                  <a:gd name="T10" fmla="*/ 10080623 w 1"/>
                  <a:gd name="T11" fmla="*/ 0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2" name="Freeform 245"/>
              <p:cNvSpPr>
                <a:spLocks/>
              </p:cNvSpPr>
              <p:nvPr/>
            </p:nvSpPr>
            <p:spPr bwMode="auto">
              <a:xfrm>
                <a:off x="2751138" y="-2530475"/>
                <a:ext cx="7938" cy="7937"/>
              </a:xfrm>
              <a:custGeom>
                <a:avLst/>
                <a:gdLst>
                  <a:gd name="T0" fmla="*/ 15752957 w 2"/>
                  <a:gd name="T1" fmla="*/ 31497977 h 2"/>
                  <a:gd name="T2" fmla="*/ 15752957 w 2"/>
                  <a:gd name="T3" fmla="*/ 31497977 h 2"/>
                  <a:gd name="T4" fmla="*/ 31505915 w 2"/>
                  <a:gd name="T5" fmla="*/ 15750973 h 2"/>
                  <a:gd name="T6" fmla="*/ 31505915 w 2"/>
                  <a:gd name="T7" fmla="*/ 15750973 h 2"/>
                  <a:gd name="T8" fmla="*/ 31505915 w 2"/>
                  <a:gd name="T9" fmla="*/ 15750973 h 2"/>
                  <a:gd name="T10" fmla="*/ 15752957 w 2"/>
                  <a:gd name="T11" fmla="*/ 0 h 2"/>
                  <a:gd name="T12" fmla="*/ 15752957 w 2"/>
                  <a:gd name="T13" fmla="*/ 0 h 2"/>
                  <a:gd name="T14" fmla="*/ 0 w 2"/>
                  <a:gd name="T15" fmla="*/ 15750973 h 2"/>
                  <a:gd name="T16" fmla="*/ 15752957 w 2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3" name="Freeform 246"/>
              <p:cNvSpPr>
                <a:spLocks/>
              </p:cNvSpPr>
              <p:nvPr/>
            </p:nvSpPr>
            <p:spPr bwMode="auto">
              <a:xfrm>
                <a:off x="2759075" y="-2535238"/>
                <a:ext cx="11113" cy="12700"/>
              </a:xfrm>
              <a:custGeom>
                <a:avLst/>
                <a:gdLst>
                  <a:gd name="T0" fmla="*/ 13720850 w 3"/>
                  <a:gd name="T1" fmla="*/ 53763333 h 3"/>
                  <a:gd name="T2" fmla="*/ 27445404 w 3"/>
                  <a:gd name="T3" fmla="*/ 35843638 h 3"/>
                  <a:gd name="T4" fmla="*/ 41166258 w 3"/>
                  <a:gd name="T5" fmla="*/ 17919703 h 3"/>
                  <a:gd name="T6" fmla="*/ 41166258 w 3"/>
                  <a:gd name="T7" fmla="*/ 17919703 h 3"/>
                  <a:gd name="T8" fmla="*/ 41166258 w 3"/>
                  <a:gd name="T9" fmla="*/ 17919703 h 3"/>
                  <a:gd name="T10" fmla="*/ 27445404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w 3"/>
                  <a:gd name="T17" fmla="*/ 17919703 h 3"/>
                  <a:gd name="T18" fmla="*/ 13720850 w 3"/>
                  <a:gd name="T19" fmla="*/ 17919703 h 3"/>
                  <a:gd name="T20" fmla="*/ 13720850 w 3"/>
                  <a:gd name="T21" fmla="*/ 35843638 h 3"/>
                  <a:gd name="T22" fmla="*/ 13720850 w 3"/>
                  <a:gd name="T23" fmla="*/ 53763333 h 3"/>
                  <a:gd name="T24" fmla="*/ 13720850 w 3"/>
                  <a:gd name="T25" fmla="*/ 5376333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4" name="Freeform 247"/>
              <p:cNvSpPr>
                <a:spLocks/>
              </p:cNvSpPr>
              <p:nvPr/>
            </p:nvSpPr>
            <p:spPr bwMode="auto">
              <a:xfrm>
                <a:off x="2759075" y="-2552700"/>
                <a:ext cx="11113" cy="11112"/>
              </a:xfrm>
              <a:custGeom>
                <a:avLst/>
                <a:gdLst>
                  <a:gd name="T0" fmla="*/ 41166258 w 3"/>
                  <a:gd name="T1" fmla="*/ 27439231 h 3"/>
                  <a:gd name="T2" fmla="*/ 27445404 w 3"/>
                  <a:gd name="T3" fmla="*/ 0 h 3"/>
                  <a:gd name="T4" fmla="*/ 27445404 w 3"/>
                  <a:gd name="T5" fmla="*/ 0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41166258 w 3"/>
                  <a:gd name="T19" fmla="*/ 2743923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5" name="Freeform 248"/>
              <p:cNvSpPr>
                <a:spLocks/>
              </p:cNvSpPr>
              <p:nvPr/>
            </p:nvSpPr>
            <p:spPr bwMode="auto">
              <a:xfrm>
                <a:off x="2751138" y="-2546350"/>
                <a:ext cx="7938" cy="11112"/>
              </a:xfrm>
              <a:custGeom>
                <a:avLst/>
                <a:gdLst>
                  <a:gd name="T0" fmla="*/ 15752957 w 2"/>
                  <a:gd name="T1" fmla="*/ 0 h 3"/>
                  <a:gd name="T2" fmla="*/ 0 w 2"/>
                  <a:gd name="T3" fmla="*/ 13719615 h 3"/>
                  <a:gd name="T4" fmla="*/ 0 w 2"/>
                  <a:gd name="T5" fmla="*/ 13719615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6" name="Freeform 249"/>
              <p:cNvSpPr>
                <a:spLocks/>
              </p:cNvSpPr>
              <p:nvPr/>
            </p:nvSpPr>
            <p:spPr bwMode="auto">
              <a:xfrm>
                <a:off x="2747963" y="-2552700"/>
                <a:ext cx="3175" cy="11112"/>
              </a:xfrm>
              <a:custGeom>
                <a:avLst/>
                <a:gdLst>
                  <a:gd name="T0" fmla="*/ 10080623 w 1"/>
                  <a:gd name="T1" fmla="*/ 0 h 3"/>
                  <a:gd name="T2" fmla="*/ 10080623 w 1"/>
                  <a:gd name="T3" fmla="*/ 0 h 3"/>
                  <a:gd name="T4" fmla="*/ 0 w 1"/>
                  <a:gd name="T5" fmla="*/ 27439231 h 3"/>
                  <a:gd name="T6" fmla="*/ 0 w 1"/>
                  <a:gd name="T7" fmla="*/ 27439231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41158849 h 3"/>
                  <a:gd name="T14" fmla="*/ 10080623 w 1"/>
                  <a:gd name="T15" fmla="*/ 27439231 h 3"/>
                  <a:gd name="T16" fmla="*/ 10080623 w 1"/>
                  <a:gd name="T17" fmla="*/ 27439231 h 3"/>
                  <a:gd name="T18" fmla="*/ 10080623 w 1"/>
                  <a:gd name="T19" fmla="*/ 27439231 h 3"/>
                  <a:gd name="T20" fmla="*/ 10080623 w 1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3"/>
                  <a:gd name="T35" fmla="*/ 1 w 1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7" name="Freeform 250"/>
              <p:cNvSpPr>
                <a:spLocks/>
              </p:cNvSpPr>
              <p:nvPr/>
            </p:nvSpPr>
            <p:spPr bwMode="auto">
              <a:xfrm>
                <a:off x="2736850" y="-2557463"/>
                <a:ext cx="11113" cy="11112"/>
              </a:xfrm>
              <a:custGeom>
                <a:avLst/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27445404 w 3"/>
                  <a:gd name="T5" fmla="*/ 0 h 3"/>
                  <a:gd name="T6" fmla="*/ 1372085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13719615 h 3"/>
                  <a:gd name="T12" fmla="*/ 27445404 w 3"/>
                  <a:gd name="T13" fmla="*/ 41158849 h 3"/>
                  <a:gd name="T14" fmla="*/ 27445404 w 3"/>
                  <a:gd name="T15" fmla="*/ 41158849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8" name="Freeform 251"/>
              <p:cNvSpPr>
                <a:spLocks/>
              </p:cNvSpPr>
              <p:nvPr/>
            </p:nvSpPr>
            <p:spPr bwMode="auto">
              <a:xfrm>
                <a:off x="2736850" y="-2552700"/>
                <a:ext cx="6350" cy="11112"/>
              </a:xfrm>
              <a:custGeom>
                <a:avLst/>
                <a:gdLst>
                  <a:gd name="T0" fmla="*/ 10080623 w 2"/>
                  <a:gd name="T1" fmla="*/ 0 h 3"/>
                  <a:gd name="T2" fmla="*/ 0 w 2"/>
                  <a:gd name="T3" fmla="*/ 13719615 h 3"/>
                  <a:gd name="T4" fmla="*/ 0 w 2"/>
                  <a:gd name="T5" fmla="*/ 27439231 h 3"/>
                  <a:gd name="T6" fmla="*/ 10080623 w 2"/>
                  <a:gd name="T7" fmla="*/ 41158849 h 3"/>
                  <a:gd name="T8" fmla="*/ 10080623 w 2"/>
                  <a:gd name="T9" fmla="*/ 41158849 h 3"/>
                  <a:gd name="T10" fmla="*/ 10080623 w 2"/>
                  <a:gd name="T11" fmla="*/ 27439231 h 3"/>
                  <a:gd name="T12" fmla="*/ 20161247 w 2"/>
                  <a:gd name="T13" fmla="*/ 27439231 h 3"/>
                  <a:gd name="T14" fmla="*/ 10080623 w 2"/>
                  <a:gd name="T15" fmla="*/ 27439231 h 3"/>
                  <a:gd name="T16" fmla="*/ 10080623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9" name="Freeform 252"/>
              <p:cNvSpPr>
                <a:spLocks/>
              </p:cNvSpPr>
              <p:nvPr/>
            </p:nvSpPr>
            <p:spPr bwMode="auto">
              <a:xfrm>
                <a:off x="2732088" y="-2546350"/>
                <a:ext cx="4763" cy="11112"/>
              </a:xfrm>
              <a:custGeom>
                <a:avLst/>
                <a:gdLst>
                  <a:gd name="T0" fmla="*/ 0 w 1"/>
                  <a:gd name="T1" fmla="*/ 41158849 h 3"/>
                  <a:gd name="T2" fmla="*/ 0 w 1"/>
                  <a:gd name="T3" fmla="*/ 41158849 h 3"/>
                  <a:gd name="T4" fmla="*/ 0 w 1"/>
                  <a:gd name="T5" fmla="*/ 41158849 h 3"/>
                  <a:gd name="T6" fmla="*/ 0 w 1"/>
                  <a:gd name="T7" fmla="*/ 41158849 h 3"/>
                  <a:gd name="T8" fmla="*/ 22686167 w 1"/>
                  <a:gd name="T9" fmla="*/ 13719615 h 3"/>
                  <a:gd name="T10" fmla="*/ 22686167 w 1"/>
                  <a:gd name="T11" fmla="*/ 13719615 h 3"/>
                  <a:gd name="T12" fmla="*/ 0 w 1"/>
                  <a:gd name="T13" fmla="*/ 0 h 3"/>
                  <a:gd name="T14" fmla="*/ 0 w 1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0" name="Freeform 253"/>
              <p:cNvSpPr>
                <a:spLocks/>
              </p:cNvSpPr>
              <p:nvPr/>
            </p:nvSpPr>
            <p:spPr bwMode="auto">
              <a:xfrm>
                <a:off x="2732088" y="-2535238"/>
                <a:ext cx="4763" cy="12700"/>
              </a:xfrm>
              <a:custGeom>
                <a:avLst/>
                <a:gdLst>
                  <a:gd name="T0" fmla="*/ 0 w 1"/>
                  <a:gd name="T1" fmla="*/ 17919703 h 3"/>
                  <a:gd name="T2" fmla="*/ 0 w 1"/>
                  <a:gd name="T3" fmla="*/ 53763333 h 3"/>
                  <a:gd name="T4" fmla="*/ 0 w 1"/>
                  <a:gd name="T5" fmla="*/ 53763333 h 3"/>
                  <a:gd name="T6" fmla="*/ 22686167 w 1"/>
                  <a:gd name="T7" fmla="*/ 35843638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7919703 h 3"/>
                  <a:gd name="T14" fmla="*/ 0 w 1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1" name="Freeform 254"/>
              <p:cNvSpPr>
                <a:spLocks/>
              </p:cNvSpPr>
              <p:nvPr/>
            </p:nvSpPr>
            <p:spPr bwMode="auto">
              <a:xfrm>
                <a:off x="2725738" y="-2522538"/>
                <a:ext cx="6350" cy="3175"/>
              </a:xfrm>
              <a:custGeom>
                <a:avLst/>
                <a:gdLst>
                  <a:gd name="T0" fmla="*/ 0 w 2"/>
                  <a:gd name="T1" fmla="*/ 10080623 h 1"/>
                  <a:gd name="T2" fmla="*/ 20161247 w 2"/>
                  <a:gd name="T3" fmla="*/ 0 h 1"/>
                  <a:gd name="T4" fmla="*/ 20161247 w 2"/>
                  <a:gd name="T5" fmla="*/ 0 h 1"/>
                  <a:gd name="T6" fmla="*/ 10080623 w 2"/>
                  <a:gd name="T7" fmla="*/ 0 h 1"/>
                  <a:gd name="T8" fmla="*/ 0 w 2"/>
                  <a:gd name="T9" fmla="*/ 0 h 1"/>
                  <a:gd name="T10" fmla="*/ 0 w 2"/>
                  <a:gd name="T11" fmla="*/ 10080623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2" name="Freeform 255"/>
              <p:cNvSpPr>
                <a:spLocks/>
              </p:cNvSpPr>
              <p:nvPr/>
            </p:nvSpPr>
            <p:spPr bwMode="auto">
              <a:xfrm>
                <a:off x="2713038" y="-2519363"/>
                <a:ext cx="23813" cy="11112"/>
              </a:xfrm>
              <a:custGeom>
                <a:avLst/>
                <a:gdLst>
                  <a:gd name="T0" fmla="*/ 15752298 w 6"/>
                  <a:gd name="T1" fmla="*/ 41158849 h 3"/>
                  <a:gd name="T2" fmla="*/ 0 w 6"/>
                  <a:gd name="T3" fmla="*/ 41158849 h 3"/>
                  <a:gd name="T4" fmla="*/ 15752298 w 6"/>
                  <a:gd name="T5" fmla="*/ 41158849 h 3"/>
                  <a:gd name="T6" fmla="*/ 94509829 w 6"/>
                  <a:gd name="T7" fmla="*/ 0 h 3"/>
                  <a:gd name="T8" fmla="*/ 94509829 w 6"/>
                  <a:gd name="T9" fmla="*/ 0 h 3"/>
                  <a:gd name="T10" fmla="*/ 94509829 w 6"/>
                  <a:gd name="T11" fmla="*/ 0 h 3"/>
                  <a:gd name="T12" fmla="*/ 15752298 w 6"/>
                  <a:gd name="T13" fmla="*/ 4115884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3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4" name="Freeform 257"/>
              <p:cNvSpPr>
                <a:spLocks/>
              </p:cNvSpPr>
              <p:nvPr/>
            </p:nvSpPr>
            <p:spPr bwMode="auto">
              <a:xfrm>
                <a:off x="2709863" y="-2530475"/>
                <a:ext cx="3175" cy="14287"/>
              </a:xfrm>
              <a:custGeom>
                <a:avLst/>
                <a:gdLst>
                  <a:gd name="T0" fmla="*/ 10080623 w 1"/>
                  <a:gd name="T1" fmla="*/ 51029582 h 4"/>
                  <a:gd name="T2" fmla="*/ 10080623 w 1"/>
                  <a:gd name="T3" fmla="*/ 0 h 4"/>
                  <a:gd name="T4" fmla="*/ 10080623 w 1"/>
                  <a:gd name="T5" fmla="*/ 51029582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5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6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7" name="Freeform 260"/>
              <p:cNvSpPr>
                <a:spLocks/>
              </p:cNvSpPr>
              <p:nvPr/>
            </p:nvSpPr>
            <p:spPr bwMode="auto">
              <a:xfrm>
                <a:off x="2720975" y="-2530475"/>
                <a:ext cx="4763" cy="14287"/>
              </a:xfrm>
              <a:custGeom>
                <a:avLst/>
                <a:gdLst>
                  <a:gd name="T0" fmla="*/ 0 w 1"/>
                  <a:gd name="T1" fmla="*/ 25516577 h 4"/>
                  <a:gd name="T2" fmla="*/ 0 w 1"/>
                  <a:gd name="T3" fmla="*/ 25516577 h 4"/>
                  <a:gd name="T4" fmla="*/ 0 w 1"/>
                  <a:gd name="T5" fmla="*/ 51029582 h 4"/>
                  <a:gd name="T6" fmla="*/ 0 w 1"/>
                  <a:gd name="T7" fmla="*/ 51029582 h 4"/>
                  <a:gd name="T8" fmla="*/ 0 w 1"/>
                  <a:gd name="T9" fmla="*/ 38271297 h 4"/>
                  <a:gd name="T10" fmla="*/ 22686167 w 1"/>
                  <a:gd name="T11" fmla="*/ 38271297 h 4"/>
                  <a:gd name="T12" fmla="*/ 22686167 w 1"/>
                  <a:gd name="T13" fmla="*/ 0 h 4"/>
                  <a:gd name="T14" fmla="*/ 22686167 w 1"/>
                  <a:gd name="T15" fmla="*/ 0 h 4"/>
                  <a:gd name="T16" fmla="*/ 22686167 w 1"/>
                  <a:gd name="T17" fmla="*/ 0 h 4"/>
                  <a:gd name="T18" fmla="*/ 0 w 1"/>
                  <a:gd name="T19" fmla="*/ 2551657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8" name="Freeform 261"/>
              <p:cNvSpPr>
                <a:spLocks/>
              </p:cNvSpPr>
              <p:nvPr/>
            </p:nvSpPr>
            <p:spPr bwMode="auto">
              <a:xfrm>
                <a:off x="2701925" y="-2530475"/>
                <a:ext cx="7938" cy="14287"/>
              </a:xfrm>
              <a:custGeom>
                <a:avLst/>
                <a:gdLst>
                  <a:gd name="T0" fmla="*/ 15752957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5752957 w 2"/>
                  <a:gd name="T7" fmla="*/ 38271297 h 4"/>
                  <a:gd name="T8" fmla="*/ 31505915 w 2"/>
                  <a:gd name="T9" fmla="*/ 51029582 h 4"/>
                  <a:gd name="T10" fmla="*/ 31505915 w 2"/>
                  <a:gd name="T11" fmla="*/ 51029582 h 4"/>
                  <a:gd name="T12" fmla="*/ 31505915 w 2"/>
                  <a:gd name="T13" fmla="*/ 38271297 h 4"/>
                  <a:gd name="T14" fmla="*/ 15752957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9" name="Freeform 262"/>
              <p:cNvSpPr>
                <a:spLocks/>
              </p:cNvSpPr>
              <p:nvPr/>
            </p:nvSpPr>
            <p:spPr bwMode="auto">
              <a:xfrm>
                <a:off x="2690813" y="-2519363"/>
                <a:ext cx="19050" cy="11112"/>
              </a:xfrm>
              <a:custGeom>
                <a:avLst/>
                <a:gdLst>
                  <a:gd name="T0" fmla="*/ 0 w 5"/>
                  <a:gd name="T1" fmla="*/ 0 h 3"/>
                  <a:gd name="T2" fmla="*/ 14516098 w 5"/>
                  <a:gd name="T3" fmla="*/ 0 h 3"/>
                  <a:gd name="T4" fmla="*/ 58064393 w 5"/>
                  <a:gd name="T5" fmla="*/ 41158849 h 3"/>
                  <a:gd name="T6" fmla="*/ 72580502 w 5"/>
                  <a:gd name="T7" fmla="*/ 41158849 h 3"/>
                  <a:gd name="T8" fmla="*/ 72580502 w 5"/>
                  <a:gd name="T9" fmla="*/ 41158849 h 3"/>
                  <a:gd name="T10" fmla="*/ 14516098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0" name="Freeform 263"/>
              <p:cNvSpPr>
                <a:spLocks/>
              </p:cNvSpPr>
              <p:nvPr/>
            </p:nvSpPr>
            <p:spPr bwMode="auto">
              <a:xfrm>
                <a:off x="2687638" y="-2519363"/>
                <a:ext cx="3175" cy="3175"/>
              </a:xfrm>
              <a:custGeom>
                <a:avLst/>
                <a:gdLst>
                  <a:gd name="T0" fmla="*/ 0 w 1"/>
                  <a:gd name="T1" fmla="*/ 10080623 h 1"/>
                  <a:gd name="T2" fmla="*/ 10080623 w 1"/>
                  <a:gd name="T3" fmla="*/ 10080623 h 1"/>
                  <a:gd name="T4" fmla="*/ 10080623 w 1"/>
                  <a:gd name="T5" fmla="*/ 10080623 h 1"/>
                  <a:gd name="T6" fmla="*/ 0 w 1"/>
                  <a:gd name="T7" fmla="*/ 0 h 1"/>
                  <a:gd name="T8" fmla="*/ 0 w 1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1" name="Freeform 264"/>
              <p:cNvSpPr>
                <a:spLocks/>
              </p:cNvSpPr>
              <p:nvPr/>
            </p:nvSpPr>
            <p:spPr bwMode="auto">
              <a:xfrm>
                <a:off x="2679700" y="-2530475"/>
                <a:ext cx="11113" cy="11112"/>
              </a:xfrm>
              <a:custGeom>
                <a:avLst/>
                <a:gdLst>
                  <a:gd name="T0" fmla="*/ 41166258 w 3"/>
                  <a:gd name="T1" fmla="*/ 13719615 h 3"/>
                  <a:gd name="T2" fmla="*/ 27445404 w 3"/>
                  <a:gd name="T3" fmla="*/ 0 h 3"/>
                  <a:gd name="T4" fmla="*/ 0 w 3"/>
                  <a:gd name="T5" fmla="*/ 27439231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13720850 w 3"/>
                  <a:gd name="T11" fmla="*/ 27439231 h 3"/>
                  <a:gd name="T12" fmla="*/ 41166258 w 3"/>
                  <a:gd name="T13" fmla="*/ 27439231 h 3"/>
                  <a:gd name="T14" fmla="*/ 41166258 w 3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2" name="Freeform 265"/>
              <p:cNvSpPr>
                <a:spLocks/>
              </p:cNvSpPr>
              <p:nvPr/>
            </p:nvSpPr>
            <p:spPr bwMode="auto">
              <a:xfrm>
                <a:off x="2676525" y="-2530475"/>
                <a:ext cx="11113" cy="7937"/>
              </a:xfrm>
              <a:custGeom>
                <a:avLst/>
                <a:gdLst>
                  <a:gd name="T0" fmla="*/ 0 w 3"/>
                  <a:gd name="T1" fmla="*/ 15750973 h 2"/>
                  <a:gd name="T2" fmla="*/ 13720850 w 3"/>
                  <a:gd name="T3" fmla="*/ 31497977 h 2"/>
                  <a:gd name="T4" fmla="*/ 41166258 w 3"/>
                  <a:gd name="T5" fmla="*/ 15750973 h 2"/>
                  <a:gd name="T6" fmla="*/ 13720850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3" name="Freeform 266"/>
              <p:cNvSpPr>
                <a:spLocks/>
              </p:cNvSpPr>
              <p:nvPr/>
            </p:nvSpPr>
            <p:spPr bwMode="auto">
              <a:xfrm>
                <a:off x="2679700" y="-2535238"/>
                <a:ext cx="11113" cy="4762"/>
              </a:xfrm>
              <a:custGeom>
                <a:avLst/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27445404 w 3"/>
                  <a:gd name="T9" fmla="*/ 22676642 h 1"/>
                  <a:gd name="T10" fmla="*/ 41166258 w 3"/>
                  <a:gd name="T11" fmla="*/ 0 h 1"/>
                  <a:gd name="T12" fmla="*/ 27445404 w 3"/>
                  <a:gd name="T13" fmla="*/ 0 h 1"/>
                  <a:gd name="T14" fmla="*/ 27445404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4" name="Freeform 267"/>
              <p:cNvSpPr>
                <a:spLocks/>
              </p:cNvSpPr>
              <p:nvPr/>
            </p:nvSpPr>
            <p:spPr bwMode="auto">
              <a:xfrm>
                <a:off x="2676525" y="-2546350"/>
                <a:ext cx="11113" cy="11112"/>
              </a:xfrm>
              <a:custGeom>
                <a:avLst/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0 w 3"/>
                  <a:gd name="T7" fmla="*/ 13719615 h 3"/>
                  <a:gd name="T8" fmla="*/ 13720850 w 3"/>
                  <a:gd name="T9" fmla="*/ 27439231 h 3"/>
                  <a:gd name="T10" fmla="*/ 13720850 w 3"/>
                  <a:gd name="T11" fmla="*/ 41158849 h 3"/>
                  <a:gd name="T12" fmla="*/ 41166258 w 3"/>
                  <a:gd name="T13" fmla="*/ 13719615 h 3"/>
                  <a:gd name="T14" fmla="*/ 13720850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5" name="Freeform 268"/>
              <p:cNvSpPr>
                <a:spLocks/>
              </p:cNvSpPr>
              <p:nvPr/>
            </p:nvSpPr>
            <p:spPr bwMode="auto">
              <a:xfrm>
                <a:off x="2668588" y="-2535238"/>
                <a:ext cx="11113" cy="4762"/>
              </a:xfrm>
              <a:custGeom>
                <a:avLst/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41166258 w 3"/>
                  <a:gd name="T9" fmla="*/ 0 h 1"/>
                  <a:gd name="T10" fmla="*/ 27445404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6" name="Freeform 269"/>
              <p:cNvSpPr>
                <a:spLocks/>
              </p:cNvSpPr>
              <p:nvPr/>
            </p:nvSpPr>
            <p:spPr bwMode="auto">
              <a:xfrm>
                <a:off x="2665413" y="-2530475"/>
                <a:ext cx="11113" cy="7937"/>
              </a:xfrm>
              <a:custGeom>
                <a:avLst/>
                <a:gdLst>
                  <a:gd name="T0" fmla="*/ 13720850 w 3"/>
                  <a:gd name="T1" fmla="*/ 0 h 2"/>
                  <a:gd name="T2" fmla="*/ 0 w 3"/>
                  <a:gd name="T3" fmla="*/ 15750973 h 2"/>
                  <a:gd name="T4" fmla="*/ 0 w 3"/>
                  <a:gd name="T5" fmla="*/ 15750973 h 2"/>
                  <a:gd name="T6" fmla="*/ 0 w 3"/>
                  <a:gd name="T7" fmla="*/ 15750973 h 2"/>
                  <a:gd name="T8" fmla="*/ 13720850 w 3"/>
                  <a:gd name="T9" fmla="*/ 31497977 h 2"/>
                  <a:gd name="T10" fmla="*/ 13720850 w 3"/>
                  <a:gd name="T11" fmla="*/ 31497977 h 2"/>
                  <a:gd name="T12" fmla="*/ 27445404 w 3"/>
                  <a:gd name="T13" fmla="*/ 31497977 h 2"/>
                  <a:gd name="T14" fmla="*/ 41166258 w 3"/>
                  <a:gd name="T15" fmla="*/ 15750973 h 2"/>
                  <a:gd name="T16" fmla="*/ 13720850 w 3"/>
                  <a:gd name="T17" fmla="*/ 0 h 2"/>
                  <a:gd name="T18" fmla="*/ 13720850 w 3"/>
                  <a:gd name="T19" fmla="*/ 0 h 2"/>
                  <a:gd name="T20" fmla="*/ 13720850 w 3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7" name="Freeform 270"/>
              <p:cNvSpPr>
                <a:spLocks/>
              </p:cNvSpPr>
              <p:nvPr/>
            </p:nvSpPr>
            <p:spPr bwMode="auto">
              <a:xfrm>
                <a:off x="2668588" y="-2522538"/>
                <a:ext cx="11113" cy="3175"/>
              </a:xfrm>
              <a:custGeom>
                <a:avLst/>
                <a:gdLst>
                  <a:gd name="T0" fmla="*/ 41166258 w 3"/>
                  <a:gd name="T1" fmla="*/ 0 h 1"/>
                  <a:gd name="T2" fmla="*/ 41166258 w 3"/>
                  <a:gd name="T3" fmla="*/ 0 h 1"/>
                  <a:gd name="T4" fmla="*/ 27445404 w 3"/>
                  <a:gd name="T5" fmla="*/ 0 h 1"/>
                  <a:gd name="T6" fmla="*/ 0 w 3"/>
                  <a:gd name="T7" fmla="*/ 0 h 1"/>
                  <a:gd name="T8" fmla="*/ 27445404 w 3"/>
                  <a:gd name="T9" fmla="*/ 10080623 h 1"/>
                  <a:gd name="T10" fmla="*/ 41166258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8" name="Freeform 271"/>
              <p:cNvSpPr>
                <a:spLocks/>
              </p:cNvSpPr>
              <p:nvPr/>
            </p:nvSpPr>
            <p:spPr bwMode="auto">
              <a:xfrm>
                <a:off x="2679700" y="-2519363"/>
                <a:ext cx="7938" cy="3175"/>
              </a:xfrm>
              <a:custGeom>
                <a:avLst/>
                <a:gdLst>
                  <a:gd name="T0" fmla="*/ 15752957 w 2"/>
                  <a:gd name="T1" fmla="*/ 10080623 h 1"/>
                  <a:gd name="T2" fmla="*/ 31505915 w 2"/>
                  <a:gd name="T3" fmla="*/ 10080623 h 1"/>
                  <a:gd name="T4" fmla="*/ 15752957 w 2"/>
                  <a:gd name="T5" fmla="*/ 0 h 1"/>
                  <a:gd name="T6" fmla="*/ 0 w 2"/>
                  <a:gd name="T7" fmla="*/ 10080623 h 1"/>
                  <a:gd name="T8" fmla="*/ 15752957 w 2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9" name="Freeform 272"/>
              <p:cNvSpPr>
                <a:spLocks/>
              </p:cNvSpPr>
              <p:nvPr/>
            </p:nvSpPr>
            <p:spPr bwMode="auto">
              <a:xfrm>
                <a:off x="2679700" y="-2516188"/>
                <a:ext cx="22225" cy="7937"/>
              </a:xfrm>
              <a:custGeom>
                <a:avLst/>
                <a:gdLst>
                  <a:gd name="T0" fmla="*/ 68604878 w 6"/>
                  <a:gd name="T1" fmla="*/ 31497977 h 2"/>
                  <a:gd name="T2" fmla="*/ 82325107 w 6"/>
                  <a:gd name="T3" fmla="*/ 31497977 h 2"/>
                  <a:gd name="T4" fmla="*/ 82325107 w 6"/>
                  <a:gd name="T5" fmla="*/ 31497977 h 2"/>
                  <a:gd name="T6" fmla="*/ 82325107 w 6"/>
                  <a:gd name="T7" fmla="*/ 15750973 h 2"/>
                  <a:gd name="T8" fmla="*/ 13720233 w 6"/>
                  <a:gd name="T9" fmla="*/ 0 h 2"/>
                  <a:gd name="T10" fmla="*/ 0 w 6"/>
                  <a:gd name="T11" fmla="*/ 0 h 2"/>
                  <a:gd name="T12" fmla="*/ 13720233 w 6"/>
                  <a:gd name="T13" fmla="*/ 15750973 h 2"/>
                  <a:gd name="T14" fmla="*/ 54884635 w 6"/>
                  <a:gd name="T15" fmla="*/ 31497977 h 2"/>
                  <a:gd name="T16" fmla="*/ 68604878 w 6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0" name="Freeform 273"/>
              <p:cNvSpPr>
                <a:spLocks/>
              </p:cNvSpPr>
              <p:nvPr/>
            </p:nvSpPr>
            <p:spPr bwMode="auto">
              <a:xfrm>
                <a:off x="2690813" y="-2522538"/>
                <a:ext cx="7938" cy="3175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31505915 w 2"/>
                  <a:gd name="T5" fmla="*/ 10080623 h 1"/>
                  <a:gd name="T6" fmla="*/ 31505915 w 2"/>
                  <a:gd name="T7" fmla="*/ 0 h 1"/>
                  <a:gd name="T8" fmla="*/ 15752957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1" name="Freeform 274"/>
              <p:cNvSpPr>
                <a:spLocks/>
              </p:cNvSpPr>
              <p:nvPr/>
            </p:nvSpPr>
            <p:spPr bwMode="auto">
              <a:xfrm>
                <a:off x="2687638" y="-2535238"/>
                <a:ext cx="11113" cy="12700"/>
              </a:xfrm>
              <a:custGeom>
                <a:avLst/>
                <a:gdLst>
                  <a:gd name="T0" fmla="*/ 27445404 w 3"/>
                  <a:gd name="T1" fmla="*/ 0 h 3"/>
                  <a:gd name="T2" fmla="*/ 0 w 3"/>
                  <a:gd name="T3" fmla="*/ 35843638 h 3"/>
                  <a:gd name="T4" fmla="*/ 13720850 w 3"/>
                  <a:gd name="T5" fmla="*/ 53763333 h 3"/>
                  <a:gd name="T6" fmla="*/ 27445404 w 3"/>
                  <a:gd name="T7" fmla="*/ 53763333 h 3"/>
                  <a:gd name="T8" fmla="*/ 41166258 w 3"/>
                  <a:gd name="T9" fmla="*/ 17919703 h 3"/>
                  <a:gd name="T10" fmla="*/ 41166258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2" name="Freeform 275"/>
              <p:cNvSpPr>
                <a:spLocks/>
              </p:cNvSpPr>
              <p:nvPr/>
            </p:nvSpPr>
            <p:spPr bwMode="auto">
              <a:xfrm>
                <a:off x="2687638" y="-2546350"/>
                <a:ext cx="3175" cy="11112"/>
              </a:xfrm>
              <a:custGeom>
                <a:avLst/>
                <a:gdLst>
                  <a:gd name="T0" fmla="*/ 0 w 1"/>
                  <a:gd name="T1" fmla="*/ 13719615 h 3"/>
                  <a:gd name="T2" fmla="*/ 0 w 1"/>
                  <a:gd name="T3" fmla="*/ 13719615 h 3"/>
                  <a:gd name="T4" fmla="*/ 10080623 w 1"/>
                  <a:gd name="T5" fmla="*/ 41158849 h 3"/>
                  <a:gd name="T6" fmla="*/ 10080623 w 1"/>
                  <a:gd name="T7" fmla="*/ 41158849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0 h 3"/>
                  <a:gd name="T14" fmla="*/ 0 w 1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3" name="Freeform 276"/>
              <p:cNvSpPr>
                <a:spLocks/>
              </p:cNvSpPr>
              <p:nvPr/>
            </p:nvSpPr>
            <p:spPr bwMode="auto">
              <a:xfrm>
                <a:off x="2679700" y="-2552700"/>
                <a:ext cx="11113" cy="11112"/>
              </a:xfrm>
              <a:custGeom>
                <a:avLst/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0 w 3"/>
                  <a:gd name="T5" fmla="*/ 27439231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13719615 h 3"/>
                  <a:gd name="T18" fmla="*/ 27445404 w 3"/>
                  <a:gd name="T19" fmla="*/ 0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4" name="Freeform 277"/>
              <p:cNvSpPr>
                <a:spLocks/>
              </p:cNvSpPr>
              <p:nvPr/>
            </p:nvSpPr>
            <p:spPr bwMode="auto">
              <a:xfrm>
                <a:off x="2676525" y="-2557463"/>
                <a:ext cx="11113" cy="11112"/>
              </a:xfrm>
              <a:custGeom>
                <a:avLst/>
                <a:gdLst>
                  <a:gd name="T0" fmla="*/ 27445404 w 3"/>
                  <a:gd name="T1" fmla="*/ 0 h 3"/>
                  <a:gd name="T2" fmla="*/ 13720850 w 3"/>
                  <a:gd name="T3" fmla="*/ 0 h 3"/>
                  <a:gd name="T4" fmla="*/ 13720850 w 3"/>
                  <a:gd name="T5" fmla="*/ 0 h 3"/>
                  <a:gd name="T6" fmla="*/ 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41158849 h 3"/>
                  <a:gd name="T12" fmla="*/ 13720850 w 3"/>
                  <a:gd name="T13" fmla="*/ 41158849 h 3"/>
                  <a:gd name="T14" fmla="*/ 41166258 w 3"/>
                  <a:gd name="T15" fmla="*/ 13719615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5" name="Freeform 278"/>
              <p:cNvSpPr>
                <a:spLocks/>
              </p:cNvSpPr>
              <p:nvPr/>
            </p:nvSpPr>
            <p:spPr bwMode="auto">
              <a:xfrm>
                <a:off x="2668588" y="-2552700"/>
                <a:ext cx="11113" cy="11112"/>
              </a:xfrm>
              <a:custGeom>
                <a:avLst/>
                <a:gdLst>
                  <a:gd name="T0" fmla="*/ 27445404 w 3"/>
                  <a:gd name="T1" fmla="*/ 0 h 3"/>
                  <a:gd name="T2" fmla="*/ 0 w 3"/>
                  <a:gd name="T3" fmla="*/ 27439231 h 3"/>
                  <a:gd name="T4" fmla="*/ 0 w 3"/>
                  <a:gd name="T5" fmla="*/ 27439231 h 3"/>
                  <a:gd name="T6" fmla="*/ 13720850 w 3"/>
                  <a:gd name="T7" fmla="*/ 27439231 h 3"/>
                  <a:gd name="T8" fmla="*/ 27445404 w 3"/>
                  <a:gd name="T9" fmla="*/ 41158849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27445404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6" name="Freeform 279"/>
              <p:cNvSpPr>
                <a:spLocks/>
              </p:cNvSpPr>
              <p:nvPr/>
            </p:nvSpPr>
            <p:spPr bwMode="auto">
              <a:xfrm>
                <a:off x="2665413" y="-2546350"/>
                <a:ext cx="11113" cy="11112"/>
              </a:xfrm>
              <a:custGeom>
                <a:avLst/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13720850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13719615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7" name="Freeform 280"/>
              <p:cNvSpPr>
                <a:spLocks/>
              </p:cNvSpPr>
              <p:nvPr/>
            </p:nvSpPr>
            <p:spPr bwMode="auto">
              <a:xfrm>
                <a:off x="2660650" y="-2552700"/>
                <a:ext cx="7938" cy="11112"/>
              </a:xfrm>
              <a:custGeom>
                <a:avLst/>
                <a:gdLst>
                  <a:gd name="T0" fmla="*/ 15752957 w 2"/>
                  <a:gd name="T1" fmla="*/ 0 h 3"/>
                  <a:gd name="T2" fmla="*/ 0 w 2"/>
                  <a:gd name="T3" fmla="*/ 27439231 h 3"/>
                  <a:gd name="T4" fmla="*/ 0 w 2"/>
                  <a:gd name="T5" fmla="*/ 27439231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27439231 h 3"/>
                  <a:gd name="T12" fmla="*/ 31505915 w 2"/>
                  <a:gd name="T13" fmla="*/ 27439231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8" name="Freeform 281"/>
              <p:cNvSpPr>
                <a:spLocks/>
              </p:cNvSpPr>
              <p:nvPr/>
            </p:nvSpPr>
            <p:spPr bwMode="auto">
              <a:xfrm>
                <a:off x="2660650" y="-2535238"/>
                <a:ext cx="7938" cy="12700"/>
              </a:xfrm>
              <a:custGeom>
                <a:avLst/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15752957 w 2"/>
                  <a:gd name="T5" fmla="*/ 35843638 h 3"/>
                  <a:gd name="T6" fmla="*/ 15752957 w 2"/>
                  <a:gd name="T7" fmla="*/ 53763333 h 3"/>
                  <a:gd name="T8" fmla="*/ 15752957 w 2"/>
                  <a:gd name="T9" fmla="*/ 35843638 h 3"/>
                  <a:gd name="T10" fmla="*/ 31505915 w 2"/>
                  <a:gd name="T11" fmla="*/ 17919703 h 3"/>
                  <a:gd name="T12" fmla="*/ 31505915 w 2"/>
                  <a:gd name="T13" fmla="*/ 17919703 h 3"/>
                  <a:gd name="T14" fmla="*/ 15752957 w 2"/>
                  <a:gd name="T15" fmla="*/ 0 h 3"/>
                  <a:gd name="T16" fmla="*/ 15752957 w 2"/>
                  <a:gd name="T17" fmla="*/ 0 h 3"/>
                  <a:gd name="T18" fmla="*/ 15752957 w 2"/>
                  <a:gd name="T19" fmla="*/ 0 h 3"/>
                  <a:gd name="T20" fmla="*/ 0 w 2"/>
                  <a:gd name="T21" fmla="*/ 17919703 h 3"/>
                  <a:gd name="T22" fmla="*/ 0 w 2"/>
                  <a:gd name="T23" fmla="*/ 17919703 h 3"/>
                  <a:gd name="T24" fmla="*/ 0 w 2"/>
                  <a:gd name="T25" fmla="*/ 1791970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3"/>
                  <a:gd name="T41" fmla="*/ 2 w 2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9" name="Freeform 282"/>
              <p:cNvSpPr>
                <a:spLocks/>
              </p:cNvSpPr>
              <p:nvPr/>
            </p:nvSpPr>
            <p:spPr bwMode="auto">
              <a:xfrm>
                <a:off x="2660650" y="-2530475"/>
                <a:ext cx="4763" cy="7937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31497977 h 2"/>
                  <a:gd name="T4" fmla="*/ 22686167 w 1"/>
                  <a:gd name="T5" fmla="*/ 15750973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0" name="Freeform 283"/>
              <p:cNvSpPr>
                <a:spLocks/>
              </p:cNvSpPr>
              <p:nvPr/>
            </p:nvSpPr>
            <p:spPr bwMode="auto">
              <a:xfrm>
                <a:off x="2665413" y="-2522538"/>
                <a:ext cx="3175" cy="6350"/>
              </a:xfrm>
              <a:custGeom>
                <a:avLst/>
                <a:gdLst>
                  <a:gd name="T0" fmla="*/ 10080623 w 1"/>
                  <a:gd name="T1" fmla="*/ 10080623 h 2"/>
                  <a:gd name="T2" fmla="*/ 10080623 w 1"/>
                  <a:gd name="T3" fmla="*/ 10080623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1" name="Freeform 284"/>
              <p:cNvSpPr>
                <a:spLocks/>
              </p:cNvSpPr>
              <p:nvPr/>
            </p:nvSpPr>
            <p:spPr bwMode="auto">
              <a:xfrm>
                <a:off x="2668588" y="-2519363"/>
                <a:ext cx="7938" cy="11112"/>
              </a:xfrm>
              <a:custGeom>
                <a:avLst/>
                <a:gdLst>
                  <a:gd name="T0" fmla="*/ 31505915 w 2"/>
                  <a:gd name="T1" fmla="*/ 13719615 h 3"/>
                  <a:gd name="T2" fmla="*/ 15752957 w 2"/>
                  <a:gd name="T3" fmla="*/ 0 h 3"/>
                  <a:gd name="T4" fmla="*/ 15752957 w 2"/>
                  <a:gd name="T5" fmla="*/ 0 h 3"/>
                  <a:gd name="T6" fmla="*/ 15752957 w 2"/>
                  <a:gd name="T7" fmla="*/ 0 h 3"/>
                  <a:gd name="T8" fmla="*/ 0 w 2"/>
                  <a:gd name="T9" fmla="*/ 13719615 h 3"/>
                  <a:gd name="T10" fmla="*/ 0 w 2"/>
                  <a:gd name="T11" fmla="*/ 27439231 h 3"/>
                  <a:gd name="T12" fmla="*/ 15752957 w 2"/>
                  <a:gd name="T13" fmla="*/ 41158849 h 3"/>
                  <a:gd name="T14" fmla="*/ 31505915 w 2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2" name="Freeform 285"/>
              <p:cNvSpPr>
                <a:spLocks/>
              </p:cNvSpPr>
              <p:nvPr/>
            </p:nvSpPr>
            <p:spPr bwMode="auto">
              <a:xfrm>
                <a:off x="2668588" y="-2516188"/>
                <a:ext cx="11113" cy="7937"/>
              </a:xfrm>
              <a:custGeom>
                <a:avLst/>
                <a:gdLst>
                  <a:gd name="T0" fmla="*/ 17642683 w 7"/>
                  <a:gd name="T1" fmla="*/ 12599192 h 5"/>
                  <a:gd name="T2" fmla="*/ 17642683 w 7"/>
                  <a:gd name="T3" fmla="*/ 7559199 h 5"/>
                  <a:gd name="T4" fmla="*/ 12602142 w 7"/>
                  <a:gd name="T5" fmla="*/ 0 h 5"/>
                  <a:gd name="T6" fmla="*/ 0 w 7"/>
                  <a:gd name="T7" fmla="*/ 12599192 h 5"/>
                  <a:gd name="T8" fmla="*/ 5040539 w 7"/>
                  <a:gd name="T9" fmla="*/ 12599192 h 5"/>
                  <a:gd name="T10" fmla="*/ 17642683 w 7"/>
                  <a:gd name="T11" fmla="*/ 12599192 h 5"/>
                  <a:gd name="T12" fmla="*/ 17642683 w 7"/>
                  <a:gd name="T13" fmla="*/ 12599192 h 5"/>
                  <a:gd name="T14" fmla="*/ 17642683 w 7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3" name="Freeform 286"/>
              <p:cNvSpPr>
                <a:spLocks/>
              </p:cNvSpPr>
              <p:nvPr/>
            </p:nvSpPr>
            <p:spPr bwMode="auto">
              <a:xfrm>
                <a:off x="2676525" y="-2505075"/>
                <a:ext cx="74613" cy="7937"/>
              </a:xfrm>
              <a:custGeom>
                <a:avLst/>
                <a:gdLst>
                  <a:gd name="T0" fmla="*/ 278354999 w 20"/>
                  <a:gd name="T1" fmla="*/ 31497977 h 2"/>
                  <a:gd name="T2" fmla="*/ 278354999 w 20"/>
                  <a:gd name="T3" fmla="*/ 31497977 h 2"/>
                  <a:gd name="T4" fmla="*/ 278354999 w 20"/>
                  <a:gd name="T5" fmla="*/ 31497977 h 2"/>
                  <a:gd name="T6" fmla="*/ 278354999 w 20"/>
                  <a:gd name="T7" fmla="*/ 15750973 h 2"/>
                  <a:gd name="T8" fmla="*/ 278354999 w 20"/>
                  <a:gd name="T9" fmla="*/ 15750973 h 2"/>
                  <a:gd name="T10" fmla="*/ 278354999 w 20"/>
                  <a:gd name="T11" fmla="*/ 15750973 h 2"/>
                  <a:gd name="T12" fmla="*/ 278354999 w 20"/>
                  <a:gd name="T13" fmla="*/ 15750973 h 2"/>
                  <a:gd name="T14" fmla="*/ 278354999 w 20"/>
                  <a:gd name="T15" fmla="*/ 15750973 h 2"/>
                  <a:gd name="T16" fmla="*/ 278354999 w 20"/>
                  <a:gd name="T17" fmla="*/ 15750973 h 2"/>
                  <a:gd name="T18" fmla="*/ 278354999 w 20"/>
                  <a:gd name="T19" fmla="*/ 15750973 h 2"/>
                  <a:gd name="T20" fmla="*/ 278354999 w 20"/>
                  <a:gd name="T21" fmla="*/ 15750973 h 2"/>
                  <a:gd name="T22" fmla="*/ 278354999 w 20"/>
                  <a:gd name="T23" fmla="*/ 15750973 h 2"/>
                  <a:gd name="T24" fmla="*/ 278354999 w 20"/>
                  <a:gd name="T25" fmla="*/ 15750973 h 2"/>
                  <a:gd name="T26" fmla="*/ 278354999 w 20"/>
                  <a:gd name="T27" fmla="*/ 15750973 h 2"/>
                  <a:gd name="T28" fmla="*/ 278354999 w 20"/>
                  <a:gd name="T29" fmla="*/ 0 h 2"/>
                  <a:gd name="T30" fmla="*/ 167013734 w 20"/>
                  <a:gd name="T31" fmla="*/ 0 h 2"/>
                  <a:gd name="T32" fmla="*/ 139179365 w 20"/>
                  <a:gd name="T33" fmla="*/ 0 h 2"/>
                  <a:gd name="T34" fmla="*/ 139179365 w 20"/>
                  <a:gd name="T35" fmla="*/ 0 h 2"/>
                  <a:gd name="T36" fmla="*/ 125260315 w 20"/>
                  <a:gd name="T37" fmla="*/ 0 h 2"/>
                  <a:gd name="T38" fmla="*/ 0 w 20"/>
                  <a:gd name="T39" fmla="*/ 0 h 2"/>
                  <a:gd name="T40" fmla="*/ 0 w 20"/>
                  <a:gd name="T41" fmla="*/ 15750973 h 2"/>
                  <a:gd name="T42" fmla="*/ 0 w 20"/>
                  <a:gd name="T43" fmla="*/ 15750973 h 2"/>
                  <a:gd name="T44" fmla="*/ 0 w 20"/>
                  <a:gd name="T45" fmla="*/ 15750973 h 2"/>
                  <a:gd name="T46" fmla="*/ 0 w 20"/>
                  <a:gd name="T47" fmla="*/ 15750973 h 2"/>
                  <a:gd name="T48" fmla="*/ 0 w 20"/>
                  <a:gd name="T49" fmla="*/ 15750973 h 2"/>
                  <a:gd name="T50" fmla="*/ 0 w 20"/>
                  <a:gd name="T51" fmla="*/ 15750973 h 2"/>
                  <a:gd name="T52" fmla="*/ 0 w 20"/>
                  <a:gd name="T53" fmla="*/ 15750973 h 2"/>
                  <a:gd name="T54" fmla="*/ 0 w 20"/>
                  <a:gd name="T55" fmla="*/ 15750973 h 2"/>
                  <a:gd name="T56" fmla="*/ 0 w 20"/>
                  <a:gd name="T57" fmla="*/ 15750973 h 2"/>
                  <a:gd name="T58" fmla="*/ 0 w 20"/>
                  <a:gd name="T59" fmla="*/ 15750973 h 2"/>
                  <a:gd name="T60" fmla="*/ 0 w 20"/>
                  <a:gd name="T61" fmla="*/ 15750973 h 2"/>
                  <a:gd name="T62" fmla="*/ 0 w 20"/>
                  <a:gd name="T63" fmla="*/ 31497977 h 2"/>
                  <a:gd name="T64" fmla="*/ 0 w 20"/>
                  <a:gd name="T65" fmla="*/ 31497977 h 2"/>
                  <a:gd name="T66" fmla="*/ 0 w 20"/>
                  <a:gd name="T67" fmla="*/ 31497977 h 2"/>
                  <a:gd name="T68" fmla="*/ 0 w 20"/>
                  <a:gd name="T69" fmla="*/ 31497977 h 2"/>
                  <a:gd name="T70" fmla="*/ 278354999 w 20"/>
                  <a:gd name="T71" fmla="*/ 31497977 h 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"/>
                  <a:gd name="T109" fmla="*/ 0 h 2"/>
                  <a:gd name="T110" fmla="*/ 20 w 20"/>
                  <a:gd name="T111" fmla="*/ 2 h 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4" name="Freeform 287"/>
              <p:cNvSpPr>
                <a:spLocks/>
              </p:cNvSpPr>
              <p:nvPr/>
            </p:nvSpPr>
            <p:spPr bwMode="auto">
              <a:xfrm>
                <a:off x="2743200" y="-2516188"/>
                <a:ext cx="7938" cy="7937"/>
              </a:xfrm>
              <a:custGeom>
                <a:avLst/>
                <a:gdLst>
                  <a:gd name="T0" fmla="*/ 12602367 w 5"/>
                  <a:gd name="T1" fmla="*/ 12599192 h 5"/>
                  <a:gd name="T2" fmla="*/ 7561739 w 5"/>
                  <a:gd name="T3" fmla="*/ 0 h 5"/>
                  <a:gd name="T4" fmla="*/ 0 w 5"/>
                  <a:gd name="T5" fmla="*/ 7559199 h 5"/>
                  <a:gd name="T6" fmla="*/ 7561739 w 5"/>
                  <a:gd name="T7" fmla="*/ 12599192 h 5"/>
                  <a:gd name="T8" fmla="*/ 12602367 w 5"/>
                  <a:gd name="T9" fmla="*/ 12599192 h 5"/>
                  <a:gd name="T10" fmla="*/ 12602367 w 5"/>
                  <a:gd name="T11" fmla="*/ 12599192 h 5"/>
                  <a:gd name="T12" fmla="*/ 12602367 w 5"/>
                  <a:gd name="T13" fmla="*/ 12599192 h 5"/>
                  <a:gd name="T14" fmla="*/ 12602367 w 5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5" name="Freeform 288"/>
              <p:cNvSpPr>
                <a:spLocks/>
              </p:cNvSpPr>
              <p:nvPr/>
            </p:nvSpPr>
            <p:spPr bwMode="auto">
              <a:xfrm>
                <a:off x="2747963" y="-2519363"/>
                <a:ext cx="11113" cy="11112"/>
              </a:xfrm>
              <a:custGeom>
                <a:avLst/>
                <a:gdLst>
                  <a:gd name="T0" fmla="*/ 41166258 w 3"/>
                  <a:gd name="T1" fmla="*/ 27439231 h 3"/>
                  <a:gd name="T2" fmla="*/ 27445404 w 3"/>
                  <a:gd name="T3" fmla="*/ 13719615 h 3"/>
                  <a:gd name="T4" fmla="*/ 27445404 w 3"/>
                  <a:gd name="T5" fmla="*/ 0 h 3"/>
                  <a:gd name="T6" fmla="*/ 27445404 w 3"/>
                  <a:gd name="T7" fmla="*/ 0 h 3"/>
                  <a:gd name="T8" fmla="*/ 13720850 w 3"/>
                  <a:gd name="T9" fmla="*/ 0 h 3"/>
                  <a:gd name="T10" fmla="*/ 0 w 3"/>
                  <a:gd name="T11" fmla="*/ 13719615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6" name="Freeform 289"/>
              <p:cNvSpPr>
                <a:spLocks/>
              </p:cNvSpPr>
              <p:nvPr/>
            </p:nvSpPr>
            <p:spPr bwMode="auto">
              <a:xfrm>
                <a:off x="2759075" y="-2522538"/>
                <a:ext cx="3175" cy="6350"/>
              </a:xfrm>
              <a:custGeom>
                <a:avLst/>
                <a:gdLst>
                  <a:gd name="T0" fmla="*/ 10080623 w 1"/>
                  <a:gd name="T1" fmla="*/ 10080623 h 2"/>
                  <a:gd name="T2" fmla="*/ 10080623 w 1"/>
                  <a:gd name="T3" fmla="*/ 0 h 2"/>
                  <a:gd name="T4" fmla="*/ 10080623 w 1"/>
                  <a:gd name="T5" fmla="*/ 0 h 2"/>
                  <a:gd name="T6" fmla="*/ 10080623 w 1"/>
                  <a:gd name="T7" fmla="*/ 0 h 2"/>
                  <a:gd name="T8" fmla="*/ 0 w 1"/>
                  <a:gd name="T9" fmla="*/ 10080623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7" name="Freeform 290"/>
              <p:cNvSpPr>
                <a:spLocks/>
              </p:cNvSpPr>
              <p:nvPr/>
            </p:nvSpPr>
            <p:spPr bwMode="auto">
              <a:xfrm>
                <a:off x="2762250" y="-2530475"/>
                <a:ext cx="7938" cy="7937"/>
              </a:xfrm>
              <a:custGeom>
                <a:avLst/>
                <a:gdLst>
                  <a:gd name="T0" fmla="*/ 31505915 w 2"/>
                  <a:gd name="T1" fmla="*/ 0 h 2"/>
                  <a:gd name="T2" fmla="*/ 15752957 w 2"/>
                  <a:gd name="T3" fmla="*/ 0 h 2"/>
                  <a:gd name="T4" fmla="*/ 0 w 2"/>
                  <a:gd name="T5" fmla="*/ 15750973 h 2"/>
                  <a:gd name="T6" fmla="*/ 15752957 w 2"/>
                  <a:gd name="T7" fmla="*/ 31497977 h 2"/>
                  <a:gd name="T8" fmla="*/ 31505915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" name="Freeform 291"/>
              <p:cNvSpPr>
                <a:spLocks/>
              </p:cNvSpPr>
              <p:nvPr/>
            </p:nvSpPr>
            <p:spPr bwMode="auto">
              <a:xfrm>
                <a:off x="2762250" y="-2546350"/>
                <a:ext cx="7938" cy="15875"/>
              </a:xfrm>
              <a:custGeom>
                <a:avLst/>
                <a:gdLst>
                  <a:gd name="T0" fmla="*/ 15752957 w 2"/>
                  <a:gd name="T1" fmla="*/ 47251930 h 4"/>
                  <a:gd name="T2" fmla="*/ 15752957 w 2"/>
                  <a:gd name="T3" fmla="*/ 0 h 4"/>
                  <a:gd name="T4" fmla="*/ 15752957 w 2"/>
                  <a:gd name="T5" fmla="*/ 0 h 4"/>
                  <a:gd name="T6" fmla="*/ 0 w 2"/>
                  <a:gd name="T7" fmla="*/ 31503930 h 4"/>
                  <a:gd name="T8" fmla="*/ 0 w 2"/>
                  <a:gd name="T9" fmla="*/ 31503930 h 4"/>
                  <a:gd name="T10" fmla="*/ 15752957 w 2"/>
                  <a:gd name="T11" fmla="*/ 47251930 h 4"/>
                  <a:gd name="T12" fmla="*/ 15752957 w 2"/>
                  <a:gd name="T13" fmla="*/ 63003892 h 4"/>
                  <a:gd name="T14" fmla="*/ 15752957 w 2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9" name="Freeform 292"/>
              <p:cNvSpPr>
                <a:spLocks/>
              </p:cNvSpPr>
              <p:nvPr/>
            </p:nvSpPr>
            <p:spPr bwMode="auto">
              <a:xfrm>
                <a:off x="2762250" y="-2557463"/>
                <a:ext cx="7938" cy="11112"/>
              </a:xfrm>
              <a:custGeom>
                <a:avLst/>
                <a:gdLst>
                  <a:gd name="T0" fmla="*/ 31505915 w 2"/>
                  <a:gd name="T1" fmla="*/ 41158849 h 3"/>
                  <a:gd name="T2" fmla="*/ 31505915 w 2"/>
                  <a:gd name="T3" fmla="*/ 27439231 h 3"/>
                  <a:gd name="T4" fmla="*/ 31505915 w 2"/>
                  <a:gd name="T5" fmla="*/ 27439231 h 3"/>
                  <a:gd name="T6" fmla="*/ 15752957 w 2"/>
                  <a:gd name="T7" fmla="*/ 0 h 3"/>
                  <a:gd name="T8" fmla="*/ 15752957 w 2"/>
                  <a:gd name="T9" fmla="*/ 0 h 3"/>
                  <a:gd name="T10" fmla="*/ 0 w 2"/>
                  <a:gd name="T11" fmla="*/ 0 h 3"/>
                  <a:gd name="T12" fmla="*/ 31505915 w 2"/>
                  <a:gd name="T13" fmla="*/ 41158849 h 3"/>
                  <a:gd name="T14" fmla="*/ 31505915 w 2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0" name="Freeform 293"/>
              <p:cNvSpPr>
                <a:spLocks/>
              </p:cNvSpPr>
              <p:nvPr/>
            </p:nvSpPr>
            <p:spPr bwMode="auto">
              <a:xfrm>
                <a:off x="2759075" y="-2565400"/>
                <a:ext cx="3175" cy="7937"/>
              </a:xfrm>
              <a:custGeom>
                <a:avLst/>
                <a:gdLst>
                  <a:gd name="T0" fmla="*/ 10080623 w 1"/>
                  <a:gd name="T1" fmla="*/ 31497977 h 2"/>
                  <a:gd name="T2" fmla="*/ 0 w 1"/>
                  <a:gd name="T3" fmla="*/ 0 h 2"/>
                  <a:gd name="T4" fmla="*/ 10080623 w 1"/>
                  <a:gd name="T5" fmla="*/ 31497977 h 2"/>
                  <a:gd name="T6" fmla="*/ 10080623 w 1"/>
                  <a:gd name="T7" fmla="*/ 31497977 h 2"/>
                  <a:gd name="T8" fmla="*/ 10080623 w 1"/>
                  <a:gd name="T9" fmla="*/ 3149797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1" name="Freeform 294"/>
              <p:cNvSpPr>
                <a:spLocks/>
              </p:cNvSpPr>
              <p:nvPr/>
            </p:nvSpPr>
            <p:spPr bwMode="auto">
              <a:xfrm>
                <a:off x="2751138" y="-2557463"/>
                <a:ext cx="7938" cy="11112"/>
              </a:xfrm>
              <a:custGeom>
                <a:avLst/>
                <a:gdLst>
                  <a:gd name="T0" fmla="*/ 0 w 2"/>
                  <a:gd name="T1" fmla="*/ 27439231 h 3"/>
                  <a:gd name="T2" fmla="*/ 15752957 w 2"/>
                  <a:gd name="T3" fmla="*/ 41158849 h 3"/>
                  <a:gd name="T4" fmla="*/ 15752957 w 2"/>
                  <a:gd name="T5" fmla="*/ 41158849 h 3"/>
                  <a:gd name="T6" fmla="*/ 15752957 w 2"/>
                  <a:gd name="T7" fmla="*/ 41158849 h 3"/>
                  <a:gd name="T8" fmla="*/ 31505915 w 2"/>
                  <a:gd name="T9" fmla="*/ 13719615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15752957 w 2"/>
                  <a:gd name="T17" fmla="*/ 0 h 3"/>
                  <a:gd name="T18" fmla="*/ 0 w 2"/>
                  <a:gd name="T19" fmla="*/ 13719615 h 3"/>
                  <a:gd name="T20" fmla="*/ 0 w 2"/>
                  <a:gd name="T21" fmla="*/ 27439231 h 3"/>
                  <a:gd name="T22" fmla="*/ 0 w 2"/>
                  <a:gd name="T23" fmla="*/ 27439231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2" name="Freeform 295"/>
              <p:cNvSpPr>
                <a:spLocks/>
              </p:cNvSpPr>
              <p:nvPr/>
            </p:nvSpPr>
            <p:spPr bwMode="auto">
              <a:xfrm>
                <a:off x="2747963" y="-2565400"/>
                <a:ext cx="3175" cy="12700"/>
              </a:xfrm>
              <a:custGeom>
                <a:avLst/>
                <a:gdLst>
                  <a:gd name="T0" fmla="*/ 10080623 w 1"/>
                  <a:gd name="T1" fmla="*/ 53763333 h 3"/>
                  <a:gd name="T2" fmla="*/ 10080623 w 1"/>
                  <a:gd name="T3" fmla="*/ 53763333 h 3"/>
                  <a:gd name="T4" fmla="*/ 10080623 w 1"/>
                  <a:gd name="T5" fmla="*/ 17919703 h 3"/>
                  <a:gd name="T6" fmla="*/ 10080623 w 1"/>
                  <a:gd name="T7" fmla="*/ 17919703 h 3"/>
                  <a:gd name="T8" fmla="*/ 10080623 w 1"/>
                  <a:gd name="T9" fmla="*/ 0 h 3"/>
                  <a:gd name="T10" fmla="*/ 0 w 1"/>
                  <a:gd name="T11" fmla="*/ 17919703 h 3"/>
                  <a:gd name="T12" fmla="*/ 10080623 w 1"/>
                  <a:gd name="T13" fmla="*/ 53763333 h 3"/>
                  <a:gd name="T14" fmla="*/ 10080623 w 1"/>
                  <a:gd name="T15" fmla="*/ 5376333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3" name="Freeform 296"/>
              <p:cNvSpPr>
                <a:spLocks/>
              </p:cNvSpPr>
              <p:nvPr/>
            </p:nvSpPr>
            <p:spPr bwMode="auto">
              <a:xfrm>
                <a:off x="2736850" y="-2565400"/>
                <a:ext cx="6350" cy="12700"/>
              </a:xfrm>
              <a:custGeom>
                <a:avLst/>
                <a:gdLst>
                  <a:gd name="T0" fmla="*/ 20161247 w 2"/>
                  <a:gd name="T1" fmla="*/ 17919703 h 3"/>
                  <a:gd name="T2" fmla="*/ 20161247 w 2"/>
                  <a:gd name="T3" fmla="*/ 17919703 h 3"/>
                  <a:gd name="T4" fmla="*/ 10080623 w 2"/>
                  <a:gd name="T5" fmla="*/ 17919703 h 3"/>
                  <a:gd name="T6" fmla="*/ 10080623 w 2"/>
                  <a:gd name="T7" fmla="*/ 0 h 3"/>
                  <a:gd name="T8" fmla="*/ 0 w 2"/>
                  <a:gd name="T9" fmla="*/ 53763333 h 3"/>
                  <a:gd name="T10" fmla="*/ 0 w 2"/>
                  <a:gd name="T11" fmla="*/ 53763333 h 3"/>
                  <a:gd name="T12" fmla="*/ 10080623 w 2"/>
                  <a:gd name="T13" fmla="*/ 53763333 h 3"/>
                  <a:gd name="T14" fmla="*/ 20161247 w 2"/>
                  <a:gd name="T15" fmla="*/ 17919703 h 3"/>
                  <a:gd name="T16" fmla="*/ 20161247 w 2"/>
                  <a:gd name="T17" fmla="*/ 1791970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4" name="Freeform 297"/>
              <p:cNvSpPr>
                <a:spLocks/>
              </p:cNvSpPr>
              <p:nvPr/>
            </p:nvSpPr>
            <p:spPr bwMode="auto">
              <a:xfrm>
                <a:off x="2725738" y="-2568575"/>
                <a:ext cx="11113" cy="38100"/>
              </a:xfrm>
              <a:custGeom>
                <a:avLst/>
                <a:gdLst>
                  <a:gd name="T0" fmla="*/ 13720850 w 3"/>
                  <a:gd name="T1" fmla="*/ 145161004 h 10"/>
                  <a:gd name="T2" fmla="*/ 41166258 w 3"/>
                  <a:gd name="T3" fmla="*/ 0 h 10"/>
                  <a:gd name="T4" fmla="*/ 41166258 w 3"/>
                  <a:gd name="T5" fmla="*/ 0 h 10"/>
                  <a:gd name="T6" fmla="*/ 27445404 w 3"/>
                  <a:gd name="T7" fmla="*/ 0 h 10"/>
                  <a:gd name="T8" fmla="*/ 27445404 w 3"/>
                  <a:gd name="T9" fmla="*/ 0 h 10"/>
                  <a:gd name="T10" fmla="*/ 27445404 w 3"/>
                  <a:gd name="T11" fmla="*/ 0 h 10"/>
                  <a:gd name="T12" fmla="*/ 0 w 3"/>
                  <a:gd name="T13" fmla="*/ 145161004 h 10"/>
                  <a:gd name="T14" fmla="*/ 13720850 w 3"/>
                  <a:gd name="T15" fmla="*/ 145161004 h 10"/>
                  <a:gd name="T16" fmla="*/ 13720850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5" name="Freeform 298"/>
              <p:cNvSpPr>
                <a:spLocks/>
              </p:cNvSpPr>
              <p:nvPr/>
            </p:nvSpPr>
            <p:spPr bwMode="auto">
              <a:xfrm>
                <a:off x="2720975" y="-2565400"/>
                <a:ext cx="4763" cy="3492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5060434 h 9"/>
                  <a:gd name="T4" fmla="*/ 0 w 1"/>
                  <a:gd name="T5" fmla="*/ 135528406 h 9"/>
                  <a:gd name="T6" fmla="*/ 0 w 1"/>
                  <a:gd name="T7" fmla="*/ 135528406 h 9"/>
                  <a:gd name="T8" fmla="*/ 22686167 w 1"/>
                  <a:gd name="T9" fmla="*/ 0 h 9"/>
                  <a:gd name="T10" fmla="*/ 22686167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9"/>
                  <a:gd name="T29" fmla="*/ 1 w 1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6" name="Freeform 299"/>
              <p:cNvSpPr>
                <a:spLocks/>
              </p:cNvSpPr>
              <p:nvPr/>
            </p:nvSpPr>
            <p:spPr bwMode="auto">
              <a:xfrm>
                <a:off x="2701925" y="-2613025"/>
                <a:ext cx="23813" cy="22225"/>
              </a:xfrm>
              <a:custGeom>
                <a:avLst/>
                <a:gdLst>
                  <a:gd name="T0" fmla="*/ 31504597 w 6"/>
                  <a:gd name="T1" fmla="*/ 54884635 h 6"/>
                  <a:gd name="T2" fmla="*/ 47256899 w 6"/>
                  <a:gd name="T3" fmla="*/ 54884635 h 6"/>
                  <a:gd name="T4" fmla="*/ 31504597 w 6"/>
                  <a:gd name="T5" fmla="*/ 82325107 h 6"/>
                  <a:gd name="T6" fmla="*/ 31504597 w 6"/>
                  <a:gd name="T7" fmla="*/ 82325107 h 6"/>
                  <a:gd name="T8" fmla="*/ 78757535 w 6"/>
                  <a:gd name="T9" fmla="*/ 82325107 h 6"/>
                  <a:gd name="T10" fmla="*/ 78757535 w 6"/>
                  <a:gd name="T11" fmla="*/ 82325107 h 6"/>
                  <a:gd name="T12" fmla="*/ 63005225 w 6"/>
                  <a:gd name="T13" fmla="*/ 54884635 h 6"/>
                  <a:gd name="T14" fmla="*/ 94509829 w 6"/>
                  <a:gd name="T15" fmla="*/ 54884635 h 6"/>
                  <a:gd name="T16" fmla="*/ 94509829 w 6"/>
                  <a:gd name="T17" fmla="*/ 54884635 h 6"/>
                  <a:gd name="T18" fmla="*/ 94509829 w 6"/>
                  <a:gd name="T19" fmla="*/ 27440465 h 6"/>
                  <a:gd name="T20" fmla="*/ 94509829 w 6"/>
                  <a:gd name="T21" fmla="*/ 27440465 h 6"/>
                  <a:gd name="T22" fmla="*/ 78757535 w 6"/>
                  <a:gd name="T23" fmla="*/ 41164406 h 6"/>
                  <a:gd name="T24" fmla="*/ 63005225 w 6"/>
                  <a:gd name="T25" fmla="*/ 27440465 h 6"/>
                  <a:gd name="T26" fmla="*/ 78757535 w 6"/>
                  <a:gd name="T27" fmla="*/ 13720233 h 6"/>
                  <a:gd name="T28" fmla="*/ 78757535 w 6"/>
                  <a:gd name="T29" fmla="*/ 0 h 6"/>
                  <a:gd name="T30" fmla="*/ 31504597 w 6"/>
                  <a:gd name="T31" fmla="*/ 0 h 6"/>
                  <a:gd name="T32" fmla="*/ 31504597 w 6"/>
                  <a:gd name="T33" fmla="*/ 13720233 h 6"/>
                  <a:gd name="T34" fmla="*/ 47256899 w 6"/>
                  <a:gd name="T35" fmla="*/ 27440465 h 6"/>
                  <a:gd name="T36" fmla="*/ 31504597 w 6"/>
                  <a:gd name="T37" fmla="*/ 41164406 h 6"/>
                  <a:gd name="T38" fmla="*/ 15752298 w 6"/>
                  <a:gd name="T39" fmla="*/ 27440465 h 6"/>
                  <a:gd name="T40" fmla="*/ 0 w 6"/>
                  <a:gd name="T41" fmla="*/ 27440465 h 6"/>
                  <a:gd name="T42" fmla="*/ 0 w 6"/>
                  <a:gd name="T43" fmla="*/ 54884635 h 6"/>
                  <a:gd name="T44" fmla="*/ 15752298 w 6"/>
                  <a:gd name="T45" fmla="*/ 54884635 h 6"/>
                  <a:gd name="T46" fmla="*/ 31504597 w 6"/>
                  <a:gd name="T47" fmla="*/ 5488463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"/>
                  <a:gd name="T73" fmla="*/ 0 h 6"/>
                  <a:gd name="T74" fmla="*/ 6 w 6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7" name="Freeform 300"/>
              <p:cNvSpPr>
                <a:spLocks/>
              </p:cNvSpPr>
              <p:nvPr/>
            </p:nvSpPr>
            <p:spPr bwMode="auto">
              <a:xfrm>
                <a:off x="2698750" y="-2565400"/>
                <a:ext cx="11113" cy="34925"/>
              </a:xfrm>
              <a:custGeom>
                <a:avLst/>
                <a:gdLst>
                  <a:gd name="T0" fmla="*/ 41166258 w 3"/>
                  <a:gd name="T1" fmla="*/ 135528406 h 9"/>
                  <a:gd name="T2" fmla="*/ 27445404 w 3"/>
                  <a:gd name="T3" fmla="*/ 15060434 h 9"/>
                  <a:gd name="T4" fmla="*/ 27445404 w 3"/>
                  <a:gd name="T5" fmla="*/ 0 h 9"/>
                  <a:gd name="T6" fmla="*/ 13720850 w 3"/>
                  <a:gd name="T7" fmla="*/ 0 h 9"/>
                  <a:gd name="T8" fmla="*/ 13720850 w 3"/>
                  <a:gd name="T9" fmla="*/ 0 h 9"/>
                  <a:gd name="T10" fmla="*/ 0 w 3"/>
                  <a:gd name="T11" fmla="*/ 0 h 9"/>
                  <a:gd name="T12" fmla="*/ 27445404 w 3"/>
                  <a:gd name="T13" fmla="*/ 135528406 h 9"/>
                  <a:gd name="T14" fmla="*/ 41166258 w 3"/>
                  <a:gd name="T15" fmla="*/ 135528406 h 9"/>
                  <a:gd name="T16" fmla="*/ 41166258 w 3"/>
                  <a:gd name="T17" fmla="*/ 13552840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9"/>
                  <a:gd name="T29" fmla="*/ 3 w 3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8" name="Freeform 301"/>
              <p:cNvSpPr>
                <a:spLocks/>
              </p:cNvSpPr>
              <p:nvPr/>
            </p:nvSpPr>
            <p:spPr bwMode="auto">
              <a:xfrm>
                <a:off x="2690813" y="-2568575"/>
                <a:ext cx="11113" cy="38100"/>
              </a:xfrm>
              <a:custGeom>
                <a:avLst/>
                <a:gdLst>
                  <a:gd name="T0" fmla="*/ 41166258 w 3"/>
                  <a:gd name="T1" fmla="*/ 145161004 h 10"/>
                  <a:gd name="T2" fmla="*/ 27445404 w 3"/>
                  <a:gd name="T3" fmla="*/ 0 h 10"/>
                  <a:gd name="T4" fmla="*/ 27445404 w 3"/>
                  <a:gd name="T5" fmla="*/ 0 h 10"/>
                  <a:gd name="T6" fmla="*/ 27445404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41166258 w 3"/>
                  <a:gd name="T13" fmla="*/ 145161004 h 10"/>
                  <a:gd name="T14" fmla="*/ 41166258 w 3"/>
                  <a:gd name="T15" fmla="*/ 145161004 h 10"/>
                  <a:gd name="T16" fmla="*/ 41166258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9" name="Freeform 302"/>
              <p:cNvSpPr>
                <a:spLocks/>
              </p:cNvSpPr>
              <p:nvPr/>
            </p:nvSpPr>
            <p:spPr bwMode="auto">
              <a:xfrm>
                <a:off x="2679700" y="-2565400"/>
                <a:ext cx="7938" cy="12700"/>
              </a:xfrm>
              <a:custGeom>
                <a:avLst/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31505915 w 2"/>
                  <a:gd name="T5" fmla="*/ 53763333 h 3"/>
                  <a:gd name="T6" fmla="*/ 31505915 w 2"/>
                  <a:gd name="T7" fmla="*/ 53763333 h 3"/>
                  <a:gd name="T8" fmla="*/ 31505915 w 2"/>
                  <a:gd name="T9" fmla="*/ 53763333 h 3"/>
                  <a:gd name="T10" fmla="*/ 15752957 w 2"/>
                  <a:gd name="T11" fmla="*/ 0 h 3"/>
                  <a:gd name="T12" fmla="*/ 15752957 w 2"/>
                  <a:gd name="T13" fmla="*/ 17919703 h 3"/>
                  <a:gd name="T14" fmla="*/ 0 w 2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0" name="Freeform 303"/>
              <p:cNvSpPr>
                <a:spLocks/>
              </p:cNvSpPr>
              <p:nvPr/>
            </p:nvSpPr>
            <p:spPr bwMode="auto">
              <a:xfrm>
                <a:off x="2668588" y="-2565400"/>
                <a:ext cx="11113" cy="12700"/>
              </a:xfrm>
              <a:custGeom>
                <a:avLst/>
                <a:gdLst>
                  <a:gd name="T0" fmla="*/ 27445404 w 3"/>
                  <a:gd name="T1" fmla="*/ 53763333 h 3"/>
                  <a:gd name="T2" fmla="*/ 27445404 w 3"/>
                  <a:gd name="T3" fmla="*/ 53763333 h 3"/>
                  <a:gd name="T4" fmla="*/ 41166258 w 3"/>
                  <a:gd name="T5" fmla="*/ 17919703 h 3"/>
                  <a:gd name="T6" fmla="*/ 27445404 w 3"/>
                  <a:gd name="T7" fmla="*/ 0 h 3"/>
                  <a:gd name="T8" fmla="*/ 0 w 3"/>
                  <a:gd name="T9" fmla="*/ 17919703 h 3"/>
                  <a:gd name="T10" fmla="*/ 0 w 3"/>
                  <a:gd name="T11" fmla="*/ 17919703 h 3"/>
                  <a:gd name="T12" fmla="*/ 27445404 w 3"/>
                  <a:gd name="T13" fmla="*/ 5376333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1" name="Freeform 304"/>
              <p:cNvSpPr>
                <a:spLocks/>
              </p:cNvSpPr>
              <p:nvPr/>
            </p:nvSpPr>
            <p:spPr bwMode="auto">
              <a:xfrm>
                <a:off x="2665413" y="-2557463"/>
                <a:ext cx="11113" cy="11112"/>
              </a:xfrm>
              <a:custGeom>
                <a:avLst/>
                <a:gdLst>
                  <a:gd name="T0" fmla="*/ 0 w 3"/>
                  <a:gd name="T1" fmla="*/ 13719615 h 3"/>
                  <a:gd name="T2" fmla="*/ 0 w 3"/>
                  <a:gd name="T3" fmla="*/ 13719615 h 3"/>
                  <a:gd name="T4" fmla="*/ 13720850 w 3"/>
                  <a:gd name="T5" fmla="*/ 41158849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27439231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27445404 w 3"/>
                  <a:gd name="T17" fmla="*/ 0 h 3"/>
                  <a:gd name="T18" fmla="*/ 0 w 3"/>
                  <a:gd name="T19" fmla="*/ 1371961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2" name="Freeform 305"/>
              <p:cNvSpPr>
                <a:spLocks/>
              </p:cNvSpPr>
              <p:nvPr/>
            </p:nvSpPr>
            <p:spPr bwMode="auto">
              <a:xfrm>
                <a:off x="2665413" y="-2565400"/>
                <a:ext cx="3175" cy="7937"/>
              </a:xfrm>
              <a:custGeom>
                <a:avLst/>
                <a:gdLst>
                  <a:gd name="T0" fmla="*/ 10080623 w 1"/>
                  <a:gd name="T1" fmla="*/ 0 h 2"/>
                  <a:gd name="T2" fmla="*/ 0 w 1"/>
                  <a:gd name="T3" fmla="*/ 31497977 h 2"/>
                  <a:gd name="T4" fmla="*/ 0 w 1"/>
                  <a:gd name="T5" fmla="*/ 31497977 h 2"/>
                  <a:gd name="T6" fmla="*/ 10080623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3" name="Freeform 306"/>
              <p:cNvSpPr>
                <a:spLocks/>
              </p:cNvSpPr>
              <p:nvPr/>
            </p:nvSpPr>
            <p:spPr bwMode="auto">
              <a:xfrm>
                <a:off x="2660650" y="-2557463"/>
                <a:ext cx="4763" cy="11112"/>
              </a:xfrm>
              <a:custGeom>
                <a:avLst/>
                <a:gdLst>
                  <a:gd name="T0" fmla="*/ 22686167 w 1"/>
                  <a:gd name="T1" fmla="*/ 0 h 3"/>
                  <a:gd name="T2" fmla="*/ 22686167 w 1"/>
                  <a:gd name="T3" fmla="*/ 0 h 3"/>
                  <a:gd name="T4" fmla="*/ 22686167 w 1"/>
                  <a:gd name="T5" fmla="*/ 0 h 3"/>
                  <a:gd name="T6" fmla="*/ 0 w 1"/>
                  <a:gd name="T7" fmla="*/ 27439231 h 3"/>
                  <a:gd name="T8" fmla="*/ 0 w 1"/>
                  <a:gd name="T9" fmla="*/ 27439231 h 3"/>
                  <a:gd name="T10" fmla="*/ 0 w 1"/>
                  <a:gd name="T11" fmla="*/ 41158849 h 3"/>
                  <a:gd name="T12" fmla="*/ 22686167 w 1"/>
                  <a:gd name="T13" fmla="*/ 0 h 3"/>
                  <a:gd name="T14" fmla="*/ 22686167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4" name="Freeform 307"/>
              <p:cNvSpPr>
                <a:spLocks/>
              </p:cNvSpPr>
              <p:nvPr/>
            </p:nvSpPr>
            <p:spPr bwMode="auto">
              <a:xfrm>
                <a:off x="2652713" y="-2546350"/>
                <a:ext cx="12700" cy="15875"/>
              </a:xfrm>
              <a:custGeom>
                <a:avLst/>
                <a:gdLst>
                  <a:gd name="T0" fmla="*/ 17919703 w 3"/>
                  <a:gd name="T1" fmla="*/ 47251930 h 4"/>
                  <a:gd name="T2" fmla="*/ 35843638 w 3"/>
                  <a:gd name="T3" fmla="*/ 63003892 h 4"/>
                  <a:gd name="T4" fmla="*/ 35843638 w 3"/>
                  <a:gd name="T5" fmla="*/ 47251930 h 4"/>
                  <a:gd name="T6" fmla="*/ 53763333 w 3"/>
                  <a:gd name="T7" fmla="*/ 31503930 h 4"/>
                  <a:gd name="T8" fmla="*/ 53763333 w 3"/>
                  <a:gd name="T9" fmla="*/ 31503930 h 4"/>
                  <a:gd name="T10" fmla="*/ 17919703 w 3"/>
                  <a:gd name="T11" fmla="*/ 0 h 4"/>
                  <a:gd name="T12" fmla="*/ 17919703 w 3"/>
                  <a:gd name="T13" fmla="*/ 0 h 4"/>
                  <a:gd name="T14" fmla="*/ 17919703 w 3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5" name="Freeform 308"/>
              <p:cNvSpPr>
                <a:spLocks/>
              </p:cNvSpPr>
              <p:nvPr/>
            </p:nvSpPr>
            <p:spPr bwMode="auto">
              <a:xfrm>
                <a:off x="2641600" y="-2486025"/>
                <a:ext cx="139700" cy="11112"/>
              </a:xfrm>
              <a:custGeom>
                <a:avLst/>
                <a:gdLst>
                  <a:gd name="T0" fmla="*/ 0 w 88"/>
                  <a:gd name="T1" fmla="*/ 0 h 7"/>
                  <a:gd name="T2" fmla="*/ 221773772 w 88"/>
                  <a:gd name="T3" fmla="*/ 0 h 7"/>
                  <a:gd name="T4" fmla="*/ 221773772 w 88"/>
                  <a:gd name="T5" fmla="*/ 17639508 h 7"/>
                  <a:gd name="T6" fmla="*/ 0 w 88"/>
                  <a:gd name="T7" fmla="*/ 17639508 h 7"/>
                  <a:gd name="T8" fmla="*/ 0 w 88"/>
                  <a:gd name="T9" fmla="*/ 0 h 7"/>
                  <a:gd name="T10" fmla="*/ 0 w 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7"/>
                  <a:gd name="T20" fmla="*/ 88 w 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6" name="Freeform 309"/>
              <p:cNvSpPr>
                <a:spLocks/>
              </p:cNvSpPr>
              <p:nvPr/>
            </p:nvSpPr>
            <p:spPr bwMode="auto">
              <a:xfrm>
                <a:off x="2649538" y="-2470150"/>
                <a:ext cx="123825" cy="6350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0080623 h 2"/>
                  <a:gd name="T4" fmla="*/ 0 w 33"/>
                  <a:gd name="T5" fmla="*/ 20161247 h 2"/>
                  <a:gd name="T6" fmla="*/ 464625073 w 33"/>
                  <a:gd name="T7" fmla="*/ 20161247 h 2"/>
                  <a:gd name="T8" fmla="*/ 464625073 w 33"/>
                  <a:gd name="T9" fmla="*/ 10080623 h 2"/>
                  <a:gd name="T10" fmla="*/ 46462507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"/>
                  <a:gd name="T26" fmla="*/ 33 w 3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7" name="Freeform 310"/>
              <p:cNvSpPr>
                <a:spLocks/>
              </p:cNvSpPr>
              <p:nvPr/>
            </p:nvSpPr>
            <p:spPr bwMode="auto">
              <a:xfrm>
                <a:off x="2638425" y="-2085975"/>
                <a:ext cx="147638" cy="3175"/>
              </a:xfrm>
              <a:custGeom>
                <a:avLst/>
                <a:gdLst>
                  <a:gd name="T0" fmla="*/ 0 w 93"/>
                  <a:gd name="T1" fmla="*/ 0 h 2"/>
                  <a:gd name="T2" fmla="*/ 234376141 w 93"/>
                  <a:gd name="T3" fmla="*/ 0 h 2"/>
                  <a:gd name="T4" fmla="*/ 234376141 w 93"/>
                  <a:gd name="T5" fmla="*/ 5040312 h 2"/>
                  <a:gd name="T6" fmla="*/ 0 w 93"/>
                  <a:gd name="T7" fmla="*/ 5040312 h 2"/>
                  <a:gd name="T8" fmla="*/ 0 w 93"/>
                  <a:gd name="T9" fmla="*/ 0 h 2"/>
                  <a:gd name="T10" fmla="*/ 0 w 9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2"/>
                  <a:gd name="T20" fmla="*/ 93 w 9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8" name="Freeform 311"/>
              <p:cNvSpPr>
                <a:spLocks/>
              </p:cNvSpPr>
              <p:nvPr/>
            </p:nvSpPr>
            <p:spPr bwMode="auto">
              <a:xfrm>
                <a:off x="2619375" y="-2071688"/>
                <a:ext cx="184150" cy="3175"/>
              </a:xfrm>
              <a:custGeom>
                <a:avLst/>
                <a:gdLst>
                  <a:gd name="T0" fmla="*/ 0 w 116"/>
                  <a:gd name="T1" fmla="*/ 0 h 2"/>
                  <a:gd name="T2" fmla="*/ 292338147 w 116"/>
                  <a:gd name="T3" fmla="*/ 0 h 2"/>
                  <a:gd name="T4" fmla="*/ 292338147 w 116"/>
                  <a:gd name="T5" fmla="*/ 5040312 h 2"/>
                  <a:gd name="T6" fmla="*/ 0 w 116"/>
                  <a:gd name="T7" fmla="*/ 5040312 h 2"/>
                  <a:gd name="T8" fmla="*/ 0 w 116"/>
                  <a:gd name="T9" fmla="*/ 0 h 2"/>
                  <a:gd name="T10" fmla="*/ 0 w 116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2"/>
                  <a:gd name="T20" fmla="*/ 116 w 116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9" name="Freeform 312"/>
              <p:cNvSpPr>
                <a:spLocks/>
              </p:cNvSpPr>
              <p:nvPr/>
            </p:nvSpPr>
            <p:spPr bwMode="auto">
              <a:xfrm>
                <a:off x="2649538" y="-2098675"/>
                <a:ext cx="131763" cy="4762"/>
              </a:xfrm>
              <a:custGeom>
                <a:avLst/>
                <a:gdLst>
                  <a:gd name="T0" fmla="*/ 0 w 83"/>
                  <a:gd name="T1" fmla="*/ 0 h 3"/>
                  <a:gd name="T2" fmla="*/ 209174579 w 83"/>
                  <a:gd name="T3" fmla="*/ 0 h 3"/>
                  <a:gd name="T4" fmla="*/ 209174579 w 83"/>
                  <a:gd name="T5" fmla="*/ 7558882 h 3"/>
                  <a:gd name="T6" fmla="*/ 0 w 83"/>
                  <a:gd name="T7" fmla="*/ 7558882 h 3"/>
                  <a:gd name="T8" fmla="*/ 0 w 83"/>
                  <a:gd name="T9" fmla="*/ 0 h 3"/>
                  <a:gd name="T10" fmla="*/ 0 w 8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3"/>
                  <a:gd name="T20" fmla="*/ 83 w 8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0" name="Freeform 313"/>
              <p:cNvSpPr>
                <a:spLocks/>
              </p:cNvSpPr>
              <p:nvPr/>
            </p:nvSpPr>
            <p:spPr bwMode="auto">
              <a:xfrm>
                <a:off x="2605088" y="-2055813"/>
                <a:ext cx="214313" cy="6350"/>
              </a:xfrm>
              <a:custGeom>
                <a:avLst/>
                <a:gdLst>
                  <a:gd name="T0" fmla="*/ 0 w 135"/>
                  <a:gd name="T1" fmla="*/ 0 h 4"/>
                  <a:gd name="T2" fmla="*/ 340222627 w 135"/>
                  <a:gd name="T3" fmla="*/ 0 h 4"/>
                  <a:gd name="T4" fmla="*/ 340222627 w 135"/>
                  <a:gd name="T5" fmla="*/ 10080623 h 4"/>
                  <a:gd name="T6" fmla="*/ 0 w 135"/>
                  <a:gd name="T7" fmla="*/ 10080623 h 4"/>
                  <a:gd name="T8" fmla="*/ 0 w 135"/>
                  <a:gd name="T9" fmla="*/ 0 h 4"/>
                  <a:gd name="T10" fmla="*/ 0 w 13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4"/>
                  <a:gd name="T20" fmla="*/ 135 w 13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1" name="Freeform 314"/>
              <p:cNvSpPr>
                <a:spLocks/>
              </p:cNvSpPr>
              <p:nvPr/>
            </p:nvSpPr>
            <p:spPr bwMode="auto">
              <a:xfrm>
                <a:off x="2473325" y="-2409825"/>
                <a:ext cx="176213" cy="330200"/>
              </a:xfrm>
              <a:custGeom>
                <a:avLst/>
                <a:gdLst>
                  <a:gd name="T0" fmla="*/ 562265741 w 47"/>
                  <a:gd name="T1" fmla="*/ 1239000494 h 88"/>
                  <a:gd name="T2" fmla="*/ 618488917 w 47"/>
                  <a:gd name="T3" fmla="*/ 1182682652 h 88"/>
                  <a:gd name="T4" fmla="*/ 632548461 w 47"/>
                  <a:gd name="T5" fmla="*/ 1168604130 h 88"/>
                  <a:gd name="T6" fmla="*/ 604433123 w 47"/>
                  <a:gd name="T7" fmla="*/ 1126364810 h 88"/>
                  <a:gd name="T8" fmla="*/ 379529053 w 47"/>
                  <a:gd name="T9" fmla="*/ 1041886171 h 88"/>
                  <a:gd name="T10" fmla="*/ 379529053 w 47"/>
                  <a:gd name="T11" fmla="*/ 1041886171 h 88"/>
                  <a:gd name="T12" fmla="*/ 590377329 w 47"/>
                  <a:gd name="T13" fmla="*/ 1112286288 h 88"/>
                  <a:gd name="T14" fmla="*/ 548206198 w 47"/>
                  <a:gd name="T15" fmla="*/ 1055964694 h 88"/>
                  <a:gd name="T16" fmla="*/ 506038815 w 47"/>
                  <a:gd name="T17" fmla="*/ 1013729127 h 88"/>
                  <a:gd name="T18" fmla="*/ 477923361 w 47"/>
                  <a:gd name="T19" fmla="*/ 957411050 h 88"/>
                  <a:gd name="T20" fmla="*/ 449811773 w 47"/>
                  <a:gd name="T21" fmla="*/ 901089456 h 88"/>
                  <a:gd name="T22" fmla="*/ 435755979 w 47"/>
                  <a:gd name="T23" fmla="*/ 872932411 h 88"/>
                  <a:gd name="T24" fmla="*/ 182736629 w 47"/>
                  <a:gd name="T25" fmla="*/ 689896611 h 88"/>
                  <a:gd name="T26" fmla="*/ 421696435 w 47"/>
                  <a:gd name="T27" fmla="*/ 830693092 h 88"/>
                  <a:gd name="T28" fmla="*/ 393584847 w 47"/>
                  <a:gd name="T29" fmla="*/ 788453772 h 88"/>
                  <a:gd name="T30" fmla="*/ 379529053 w 47"/>
                  <a:gd name="T31" fmla="*/ 718057408 h 88"/>
                  <a:gd name="T32" fmla="*/ 309246333 w 47"/>
                  <a:gd name="T33" fmla="*/ 535021608 h 88"/>
                  <a:gd name="T34" fmla="*/ 309246333 w 47"/>
                  <a:gd name="T35" fmla="*/ 535021608 h 88"/>
                  <a:gd name="T36" fmla="*/ 84338543 w 47"/>
                  <a:gd name="T37" fmla="*/ 380146488 h 88"/>
                  <a:gd name="T38" fmla="*/ 309246333 w 47"/>
                  <a:gd name="T39" fmla="*/ 506864563 h 88"/>
                  <a:gd name="T40" fmla="*/ 267075202 w 47"/>
                  <a:gd name="T41" fmla="*/ 351989443 h 88"/>
                  <a:gd name="T42" fmla="*/ 224904012 w 47"/>
                  <a:gd name="T43" fmla="*/ 211192904 h 88"/>
                  <a:gd name="T44" fmla="*/ 238963555 w 47"/>
                  <a:gd name="T45" fmla="*/ 225271426 h 88"/>
                  <a:gd name="T46" fmla="*/ 295186790 w 47"/>
                  <a:gd name="T47" fmla="*/ 436464330 h 88"/>
                  <a:gd name="T48" fmla="*/ 309246333 w 47"/>
                  <a:gd name="T49" fmla="*/ 478703649 h 88"/>
                  <a:gd name="T50" fmla="*/ 323302127 w 47"/>
                  <a:gd name="T51" fmla="*/ 478703649 h 88"/>
                  <a:gd name="T52" fmla="*/ 421696435 w 47"/>
                  <a:gd name="T53" fmla="*/ 323828646 h 88"/>
                  <a:gd name="T54" fmla="*/ 323302127 w 47"/>
                  <a:gd name="T55" fmla="*/ 506864563 h 88"/>
                  <a:gd name="T56" fmla="*/ 393584847 w 47"/>
                  <a:gd name="T57" fmla="*/ 703978886 h 88"/>
                  <a:gd name="T58" fmla="*/ 421696435 w 47"/>
                  <a:gd name="T59" fmla="*/ 774375250 h 88"/>
                  <a:gd name="T60" fmla="*/ 421696435 w 47"/>
                  <a:gd name="T61" fmla="*/ 788453772 h 88"/>
                  <a:gd name="T62" fmla="*/ 449811773 w 47"/>
                  <a:gd name="T63" fmla="*/ 788453772 h 88"/>
                  <a:gd name="T64" fmla="*/ 534150404 w 47"/>
                  <a:gd name="T65" fmla="*/ 605421725 h 88"/>
                  <a:gd name="T66" fmla="*/ 449811773 w 47"/>
                  <a:gd name="T67" fmla="*/ 830693092 h 88"/>
                  <a:gd name="T68" fmla="*/ 449811773 w 47"/>
                  <a:gd name="T69" fmla="*/ 844771614 h 88"/>
                  <a:gd name="T70" fmla="*/ 590377329 w 47"/>
                  <a:gd name="T71" fmla="*/ 1084125491 h 88"/>
                  <a:gd name="T72" fmla="*/ 618488917 w 47"/>
                  <a:gd name="T73" fmla="*/ 929250253 h 88"/>
                  <a:gd name="T74" fmla="*/ 604433123 w 47"/>
                  <a:gd name="T75" fmla="*/ 1098204013 h 88"/>
                  <a:gd name="T76" fmla="*/ 618488917 w 47"/>
                  <a:gd name="T77" fmla="*/ 1112286288 h 88"/>
                  <a:gd name="T78" fmla="*/ 632548461 w 47"/>
                  <a:gd name="T79" fmla="*/ 1126364810 h 88"/>
                  <a:gd name="T80" fmla="*/ 660660049 w 47"/>
                  <a:gd name="T81" fmla="*/ 858853889 h 88"/>
                  <a:gd name="T82" fmla="*/ 632548461 w 47"/>
                  <a:gd name="T83" fmla="*/ 872932411 h 88"/>
                  <a:gd name="T84" fmla="*/ 618488917 w 47"/>
                  <a:gd name="T85" fmla="*/ 887010934 h 88"/>
                  <a:gd name="T86" fmla="*/ 576321535 w 47"/>
                  <a:gd name="T87" fmla="*/ 858853889 h 88"/>
                  <a:gd name="T88" fmla="*/ 576321535 w 47"/>
                  <a:gd name="T89" fmla="*/ 563182405 h 88"/>
                  <a:gd name="T90" fmla="*/ 506038815 w 47"/>
                  <a:gd name="T91" fmla="*/ 563182405 h 88"/>
                  <a:gd name="T92" fmla="*/ 491979272 w 47"/>
                  <a:gd name="T93" fmla="*/ 408307285 h 88"/>
                  <a:gd name="T94" fmla="*/ 463867567 w 47"/>
                  <a:gd name="T95" fmla="*/ 225271426 h 88"/>
                  <a:gd name="T96" fmla="*/ 351413716 w 47"/>
                  <a:gd name="T97" fmla="*/ 295671601 h 88"/>
                  <a:gd name="T98" fmla="*/ 253019408 w 47"/>
                  <a:gd name="T99" fmla="*/ 14078526 h 88"/>
                  <a:gd name="T100" fmla="*/ 140565498 w 47"/>
                  <a:gd name="T101" fmla="*/ 211192904 h 88"/>
                  <a:gd name="T102" fmla="*/ 140565498 w 47"/>
                  <a:gd name="T103" fmla="*/ 351989443 h 88"/>
                  <a:gd name="T104" fmla="*/ 56226940 w 47"/>
                  <a:gd name="T105" fmla="*/ 323828646 h 88"/>
                  <a:gd name="T106" fmla="*/ 28111596 w 47"/>
                  <a:gd name="T107" fmla="*/ 337910921 h 88"/>
                  <a:gd name="T108" fmla="*/ 182736629 w 47"/>
                  <a:gd name="T109" fmla="*/ 577260928 h 88"/>
                  <a:gd name="T110" fmla="*/ 182736629 w 47"/>
                  <a:gd name="T111" fmla="*/ 633578769 h 88"/>
                  <a:gd name="T112" fmla="*/ 295186790 w 47"/>
                  <a:gd name="T113" fmla="*/ 901089456 h 88"/>
                  <a:gd name="T114" fmla="*/ 351413716 w 47"/>
                  <a:gd name="T115" fmla="*/ 971489573 h 88"/>
                  <a:gd name="T116" fmla="*/ 323302127 w 47"/>
                  <a:gd name="T117" fmla="*/ 985568330 h 88"/>
                  <a:gd name="T118" fmla="*/ 309246333 w 47"/>
                  <a:gd name="T119" fmla="*/ 1041886171 h 88"/>
                  <a:gd name="T120" fmla="*/ 576321535 w 47"/>
                  <a:gd name="T121" fmla="*/ 1210839697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88"/>
                  <a:gd name="T185" fmla="*/ 47 w 47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2" name="Freeform 315"/>
              <p:cNvSpPr>
                <a:spLocks/>
              </p:cNvSpPr>
              <p:nvPr/>
            </p:nvSpPr>
            <p:spPr bwMode="auto">
              <a:xfrm>
                <a:off x="2660650" y="-2014538"/>
                <a:ext cx="49213" cy="25400"/>
              </a:xfrm>
              <a:custGeom>
                <a:avLst/>
                <a:gdLst>
                  <a:gd name="T0" fmla="*/ 14332339 w 13"/>
                  <a:gd name="T1" fmla="*/ 0 h 7"/>
                  <a:gd name="T2" fmla="*/ 0 w 13"/>
                  <a:gd name="T3" fmla="*/ 0 h 7"/>
                  <a:gd name="T4" fmla="*/ 14332339 w 13"/>
                  <a:gd name="T5" fmla="*/ 13168086 h 7"/>
                  <a:gd name="T6" fmla="*/ 14332339 w 13"/>
                  <a:gd name="T7" fmla="*/ 13168086 h 7"/>
                  <a:gd name="T8" fmla="*/ 128979723 w 13"/>
                  <a:gd name="T9" fmla="*/ 92165718 h 7"/>
                  <a:gd name="T10" fmla="*/ 143308273 w 13"/>
                  <a:gd name="T11" fmla="*/ 92165718 h 7"/>
                  <a:gd name="T12" fmla="*/ 171969159 w 13"/>
                  <a:gd name="T13" fmla="*/ 78997635 h 7"/>
                  <a:gd name="T14" fmla="*/ 171969159 w 13"/>
                  <a:gd name="T15" fmla="*/ 52665086 h 7"/>
                  <a:gd name="T16" fmla="*/ 14332339 w 13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"/>
                  <a:gd name="T29" fmla="*/ 13 w 13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3" name="Freeform 316"/>
              <p:cNvSpPr>
                <a:spLocks/>
              </p:cNvSpPr>
              <p:nvPr/>
            </p:nvSpPr>
            <p:spPr bwMode="auto">
              <a:xfrm>
                <a:off x="2679700" y="-2044700"/>
                <a:ext cx="52388" cy="41275"/>
              </a:xfrm>
              <a:custGeom>
                <a:avLst/>
                <a:gdLst>
                  <a:gd name="T0" fmla="*/ 196035901 w 14"/>
                  <a:gd name="T1" fmla="*/ 0 h 11"/>
                  <a:gd name="T2" fmla="*/ 154028220 w 14"/>
                  <a:gd name="T3" fmla="*/ 0 h 11"/>
                  <a:gd name="T4" fmla="*/ 154028220 w 14"/>
                  <a:gd name="T5" fmla="*/ 14078526 h 11"/>
                  <a:gd name="T6" fmla="*/ 28005128 w 14"/>
                  <a:gd name="T7" fmla="*/ 98557191 h 11"/>
                  <a:gd name="T8" fmla="*/ 0 w 14"/>
                  <a:gd name="T9" fmla="*/ 98557191 h 11"/>
                  <a:gd name="T10" fmla="*/ 28005128 w 14"/>
                  <a:gd name="T11" fmla="*/ 112635713 h 11"/>
                  <a:gd name="T12" fmla="*/ 84015390 w 14"/>
                  <a:gd name="T13" fmla="*/ 140796539 h 11"/>
                  <a:gd name="T14" fmla="*/ 98017951 w 14"/>
                  <a:gd name="T15" fmla="*/ 154875062 h 11"/>
                  <a:gd name="T16" fmla="*/ 98017951 w 14"/>
                  <a:gd name="T17" fmla="*/ 154875062 h 11"/>
                  <a:gd name="T18" fmla="*/ 112020511 w 14"/>
                  <a:gd name="T19" fmla="*/ 154875062 h 11"/>
                  <a:gd name="T20" fmla="*/ 112020511 w 14"/>
                  <a:gd name="T21" fmla="*/ 140796539 h 11"/>
                  <a:gd name="T22" fmla="*/ 182033341 w 14"/>
                  <a:gd name="T23" fmla="*/ 14078526 h 11"/>
                  <a:gd name="T24" fmla="*/ 196035901 w 14"/>
                  <a:gd name="T25" fmla="*/ 0 h 11"/>
                  <a:gd name="T26" fmla="*/ 196035901 w 14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1"/>
                  <a:gd name="T44" fmla="*/ 14 w 14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4" name="Freeform 317"/>
              <p:cNvSpPr>
                <a:spLocks/>
              </p:cNvSpPr>
              <p:nvPr/>
            </p:nvSpPr>
            <p:spPr bwMode="auto">
              <a:xfrm>
                <a:off x="2690813" y="-2044700"/>
                <a:ext cx="19050" cy="6350"/>
              </a:xfrm>
              <a:custGeom>
                <a:avLst/>
                <a:gdLst>
                  <a:gd name="T0" fmla="*/ 43548298 w 5"/>
                  <a:gd name="T1" fmla="*/ 20161247 h 2"/>
                  <a:gd name="T2" fmla="*/ 43548298 w 5"/>
                  <a:gd name="T3" fmla="*/ 20161247 h 2"/>
                  <a:gd name="T4" fmla="*/ 58064393 w 5"/>
                  <a:gd name="T5" fmla="*/ 10080623 h 2"/>
                  <a:gd name="T6" fmla="*/ 72580502 w 5"/>
                  <a:gd name="T7" fmla="*/ 10080623 h 2"/>
                  <a:gd name="T8" fmla="*/ 58064393 w 5"/>
                  <a:gd name="T9" fmla="*/ 10080623 h 2"/>
                  <a:gd name="T10" fmla="*/ 43548298 w 5"/>
                  <a:gd name="T11" fmla="*/ 10080623 h 2"/>
                  <a:gd name="T12" fmla="*/ 43548298 w 5"/>
                  <a:gd name="T13" fmla="*/ 0 h 2"/>
                  <a:gd name="T14" fmla="*/ 0 w 5"/>
                  <a:gd name="T15" fmla="*/ 0 h 2"/>
                  <a:gd name="T16" fmla="*/ 14516098 w 5"/>
                  <a:gd name="T17" fmla="*/ 10080623 h 2"/>
                  <a:gd name="T18" fmla="*/ 29032196 w 5"/>
                  <a:gd name="T19" fmla="*/ 10080623 h 2"/>
                  <a:gd name="T20" fmla="*/ 43548298 w 5"/>
                  <a:gd name="T21" fmla="*/ 20161247 h 2"/>
                  <a:gd name="T22" fmla="*/ 43548298 w 5"/>
                  <a:gd name="T23" fmla="*/ 20161247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5" name="Freeform 318"/>
              <p:cNvSpPr>
                <a:spLocks/>
              </p:cNvSpPr>
              <p:nvPr/>
            </p:nvSpPr>
            <p:spPr bwMode="auto">
              <a:xfrm>
                <a:off x="2713038" y="-2025650"/>
                <a:ext cx="30163" cy="22225"/>
              </a:xfrm>
              <a:custGeom>
                <a:avLst/>
                <a:gdLst>
                  <a:gd name="T0" fmla="*/ 85293412 w 8"/>
                  <a:gd name="T1" fmla="*/ 27440465 h 6"/>
                  <a:gd name="T2" fmla="*/ 113725796 w 8"/>
                  <a:gd name="T3" fmla="*/ 13720233 h 6"/>
                  <a:gd name="T4" fmla="*/ 85293412 w 8"/>
                  <a:gd name="T5" fmla="*/ 13720233 h 6"/>
                  <a:gd name="T6" fmla="*/ 56864783 w 8"/>
                  <a:gd name="T7" fmla="*/ 0 h 6"/>
                  <a:gd name="T8" fmla="*/ 56864783 w 8"/>
                  <a:gd name="T9" fmla="*/ 0 h 6"/>
                  <a:gd name="T10" fmla="*/ 42646706 w 8"/>
                  <a:gd name="T11" fmla="*/ 0 h 6"/>
                  <a:gd name="T12" fmla="*/ 28432392 w 8"/>
                  <a:gd name="T13" fmla="*/ 41164406 h 6"/>
                  <a:gd name="T14" fmla="*/ 0 w 8"/>
                  <a:gd name="T15" fmla="*/ 82325107 h 6"/>
                  <a:gd name="T16" fmla="*/ 42646706 w 8"/>
                  <a:gd name="T17" fmla="*/ 54884635 h 6"/>
                  <a:gd name="T18" fmla="*/ 85293412 w 8"/>
                  <a:gd name="T19" fmla="*/ 27440465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6" name="Freeform 319"/>
              <p:cNvSpPr>
                <a:spLocks/>
              </p:cNvSpPr>
              <p:nvPr/>
            </p:nvSpPr>
            <p:spPr bwMode="auto">
              <a:xfrm>
                <a:off x="2720975" y="-2014538"/>
                <a:ext cx="41275" cy="25400"/>
              </a:xfrm>
              <a:custGeom>
                <a:avLst/>
                <a:gdLst>
                  <a:gd name="T0" fmla="*/ 0 w 11"/>
                  <a:gd name="T1" fmla="*/ 52665086 h 7"/>
                  <a:gd name="T2" fmla="*/ 14078526 w 11"/>
                  <a:gd name="T3" fmla="*/ 78997635 h 7"/>
                  <a:gd name="T4" fmla="*/ 42239334 w 11"/>
                  <a:gd name="T5" fmla="*/ 92165718 h 7"/>
                  <a:gd name="T6" fmla="*/ 84478668 w 11"/>
                  <a:gd name="T7" fmla="*/ 65833182 h 7"/>
                  <a:gd name="T8" fmla="*/ 154875062 w 11"/>
                  <a:gd name="T9" fmla="*/ 0 h 7"/>
                  <a:gd name="T10" fmla="*/ 140796539 w 11"/>
                  <a:gd name="T11" fmla="*/ 0 h 7"/>
                  <a:gd name="T12" fmla="*/ 0 w 11"/>
                  <a:gd name="T13" fmla="*/ 5266508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7"/>
                  <a:gd name="T23" fmla="*/ 11 w 11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7" name="Freeform 320"/>
              <p:cNvSpPr>
                <a:spLocks/>
              </p:cNvSpPr>
              <p:nvPr/>
            </p:nvSpPr>
            <p:spPr bwMode="auto">
              <a:xfrm>
                <a:off x="2781300" y="-2409825"/>
                <a:ext cx="169863" cy="330200"/>
              </a:xfrm>
              <a:custGeom>
                <a:avLst/>
                <a:gdLst>
                  <a:gd name="T0" fmla="*/ 612692094 w 45"/>
                  <a:gd name="T1" fmla="*/ 337910921 h 88"/>
                  <a:gd name="T2" fmla="*/ 541447802 w 45"/>
                  <a:gd name="T3" fmla="*/ 337910921 h 88"/>
                  <a:gd name="T4" fmla="*/ 484453004 w 45"/>
                  <a:gd name="T5" fmla="*/ 323828646 h 88"/>
                  <a:gd name="T6" fmla="*/ 527198188 w 45"/>
                  <a:gd name="T7" fmla="*/ 84478668 h 88"/>
                  <a:gd name="T8" fmla="*/ 327718580 w 45"/>
                  <a:gd name="T9" fmla="*/ 197114381 h 88"/>
                  <a:gd name="T10" fmla="*/ 242224615 w 45"/>
                  <a:gd name="T11" fmla="*/ 253432282 h 88"/>
                  <a:gd name="T12" fmla="*/ 128239031 w 45"/>
                  <a:gd name="T13" fmla="*/ 337910921 h 88"/>
                  <a:gd name="T14" fmla="*/ 199479549 w 45"/>
                  <a:gd name="T15" fmla="*/ 563182405 h 88"/>
                  <a:gd name="T16" fmla="*/ 113989388 w 45"/>
                  <a:gd name="T17" fmla="*/ 549103883 h 88"/>
                  <a:gd name="T18" fmla="*/ 71244322 w 45"/>
                  <a:gd name="T19" fmla="*/ 816614570 h 88"/>
                  <a:gd name="T20" fmla="*/ 85490161 w 45"/>
                  <a:gd name="T21" fmla="*/ 887010934 h 88"/>
                  <a:gd name="T22" fmla="*/ 28495460 w 45"/>
                  <a:gd name="T23" fmla="*/ 872932411 h 88"/>
                  <a:gd name="T24" fmla="*/ 14249617 w 45"/>
                  <a:gd name="T25" fmla="*/ 872932411 h 88"/>
                  <a:gd name="T26" fmla="*/ 14249617 w 45"/>
                  <a:gd name="T27" fmla="*/ 1126364810 h 88"/>
                  <a:gd name="T28" fmla="*/ 28495460 w 45"/>
                  <a:gd name="T29" fmla="*/ 1126364810 h 88"/>
                  <a:gd name="T30" fmla="*/ 42745081 w 45"/>
                  <a:gd name="T31" fmla="*/ 1098204013 h 88"/>
                  <a:gd name="T32" fmla="*/ 28495460 w 45"/>
                  <a:gd name="T33" fmla="*/ 929250253 h 88"/>
                  <a:gd name="T34" fmla="*/ 56994694 w 45"/>
                  <a:gd name="T35" fmla="*/ 1070046968 h 88"/>
                  <a:gd name="T36" fmla="*/ 71244322 w 45"/>
                  <a:gd name="T37" fmla="*/ 1070046968 h 88"/>
                  <a:gd name="T38" fmla="*/ 213729163 w 45"/>
                  <a:gd name="T39" fmla="*/ 830693092 h 88"/>
                  <a:gd name="T40" fmla="*/ 128239031 w 45"/>
                  <a:gd name="T41" fmla="*/ 633578769 h 88"/>
                  <a:gd name="T42" fmla="*/ 128239031 w 45"/>
                  <a:gd name="T43" fmla="*/ 633578769 h 88"/>
                  <a:gd name="T44" fmla="*/ 227978776 w 45"/>
                  <a:gd name="T45" fmla="*/ 788453772 h 88"/>
                  <a:gd name="T46" fmla="*/ 227978776 w 45"/>
                  <a:gd name="T47" fmla="*/ 788453772 h 88"/>
                  <a:gd name="T48" fmla="*/ 227978776 w 45"/>
                  <a:gd name="T49" fmla="*/ 774375250 h 88"/>
                  <a:gd name="T50" fmla="*/ 256474287 w 45"/>
                  <a:gd name="T51" fmla="*/ 703978886 h 88"/>
                  <a:gd name="T52" fmla="*/ 313468967 w 45"/>
                  <a:gd name="T53" fmla="*/ 549103883 h 88"/>
                  <a:gd name="T54" fmla="*/ 313468967 w 45"/>
                  <a:gd name="T55" fmla="*/ 549103883 h 88"/>
                  <a:gd name="T56" fmla="*/ 313468967 w 45"/>
                  <a:gd name="T57" fmla="*/ 506864563 h 88"/>
                  <a:gd name="T58" fmla="*/ 313468967 w 45"/>
                  <a:gd name="T59" fmla="*/ 464625127 h 88"/>
                  <a:gd name="T60" fmla="*/ 327718580 w 45"/>
                  <a:gd name="T61" fmla="*/ 492786041 h 88"/>
                  <a:gd name="T62" fmla="*/ 370463646 w 45"/>
                  <a:gd name="T63" fmla="*/ 351989443 h 88"/>
                  <a:gd name="T64" fmla="*/ 413208712 w 45"/>
                  <a:gd name="T65" fmla="*/ 183035859 h 88"/>
                  <a:gd name="T66" fmla="*/ 413208712 w 45"/>
                  <a:gd name="T67" fmla="*/ 253432282 h 88"/>
                  <a:gd name="T68" fmla="*/ 356214032 w 45"/>
                  <a:gd name="T69" fmla="*/ 464625127 h 88"/>
                  <a:gd name="T70" fmla="*/ 341968194 w 45"/>
                  <a:gd name="T71" fmla="*/ 506864563 h 88"/>
                  <a:gd name="T72" fmla="*/ 555697415 w 45"/>
                  <a:gd name="T73" fmla="*/ 380146488 h 88"/>
                  <a:gd name="T74" fmla="*/ 341968194 w 45"/>
                  <a:gd name="T75" fmla="*/ 535021608 h 88"/>
                  <a:gd name="T76" fmla="*/ 327718580 w 45"/>
                  <a:gd name="T77" fmla="*/ 535021608 h 88"/>
                  <a:gd name="T78" fmla="*/ 270723901 w 45"/>
                  <a:gd name="T79" fmla="*/ 718057408 h 88"/>
                  <a:gd name="T80" fmla="*/ 242224615 w 45"/>
                  <a:gd name="T81" fmla="*/ 788453772 h 88"/>
                  <a:gd name="T82" fmla="*/ 227978776 w 45"/>
                  <a:gd name="T83" fmla="*/ 830693092 h 88"/>
                  <a:gd name="T84" fmla="*/ 470203391 w 45"/>
                  <a:gd name="T85" fmla="*/ 689896611 h 88"/>
                  <a:gd name="T86" fmla="*/ 213729163 w 45"/>
                  <a:gd name="T87" fmla="*/ 872932411 h 88"/>
                  <a:gd name="T88" fmla="*/ 199479549 w 45"/>
                  <a:gd name="T89" fmla="*/ 901089456 h 88"/>
                  <a:gd name="T90" fmla="*/ 170984097 w 45"/>
                  <a:gd name="T91" fmla="*/ 957411050 h 88"/>
                  <a:gd name="T92" fmla="*/ 142484870 w 45"/>
                  <a:gd name="T93" fmla="*/ 1013729127 h 88"/>
                  <a:gd name="T94" fmla="*/ 113989388 w 45"/>
                  <a:gd name="T95" fmla="*/ 1055964694 h 88"/>
                  <a:gd name="T96" fmla="*/ 71244322 w 45"/>
                  <a:gd name="T97" fmla="*/ 1112286288 h 88"/>
                  <a:gd name="T98" fmla="*/ 256474287 w 45"/>
                  <a:gd name="T99" fmla="*/ 1041886171 h 88"/>
                  <a:gd name="T100" fmla="*/ 270723901 w 45"/>
                  <a:gd name="T101" fmla="*/ 1041886171 h 88"/>
                  <a:gd name="T102" fmla="*/ 56994694 w 45"/>
                  <a:gd name="T103" fmla="*/ 1126364810 h 88"/>
                  <a:gd name="T104" fmla="*/ 28495460 w 45"/>
                  <a:gd name="T105" fmla="*/ 1182682652 h 88"/>
                  <a:gd name="T106" fmla="*/ 56994694 w 45"/>
                  <a:gd name="T107" fmla="*/ 1239000494 h 88"/>
                  <a:gd name="T108" fmla="*/ 85490161 w 45"/>
                  <a:gd name="T109" fmla="*/ 1210839697 h 88"/>
                  <a:gd name="T110" fmla="*/ 341968194 w 45"/>
                  <a:gd name="T111" fmla="*/ 1041886171 h 88"/>
                  <a:gd name="T112" fmla="*/ 327718580 w 45"/>
                  <a:gd name="T113" fmla="*/ 985568330 h 88"/>
                  <a:gd name="T114" fmla="*/ 327718580 w 45"/>
                  <a:gd name="T115" fmla="*/ 985568330 h 88"/>
                  <a:gd name="T116" fmla="*/ 299219353 w 45"/>
                  <a:gd name="T117" fmla="*/ 943328776 h 88"/>
                  <a:gd name="T118" fmla="*/ 541447802 w 45"/>
                  <a:gd name="T119" fmla="*/ 661739566 h 88"/>
                  <a:gd name="T120" fmla="*/ 427458325 w 45"/>
                  <a:gd name="T121" fmla="*/ 605421725 h 88"/>
                  <a:gd name="T122" fmla="*/ 612692094 w 45"/>
                  <a:gd name="T123" fmla="*/ 337910921 h 88"/>
                  <a:gd name="T124" fmla="*/ 612692094 w 45"/>
                  <a:gd name="T125" fmla="*/ 337910921 h 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"/>
                  <a:gd name="T190" fmla="*/ 0 h 88"/>
                  <a:gd name="T191" fmla="*/ 45 w 45"/>
                  <a:gd name="T192" fmla="*/ 88 h 8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8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avLst/>
                <a:gdLst>
                  <a:gd name="T0" fmla="*/ 17640298 w 16"/>
                  <a:gd name="T1" fmla="*/ 0 h 24"/>
                  <a:gd name="T2" fmla="*/ 0 w 16"/>
                  <a:gd name="T3" fmla="*/ 60483756 h 24"/>
                  <a:gd name="T4" fmla="*/ 5040312 w 16"/>
                  <a:gd name="T5" fmla="*/ 60483756 h 24"/>
                  <a:gd name="T6" fmla="*/ 10080623 w 16"/>
                  <a:gd name="T7" fmla="*/ 47883760 h 24"/>
                  <a:gd name="T8" fmla="*/ 27720924 w 16"/>
                  <a:gd name="T9" fmla="*/ 47883760 h 24"/>
                  <a:gd name="T10" fmla="*/ 35282183 w 16"/>
                  <a:gd name="T11" fmla="*/ 60483756 h 24"/>
                  <a:gd name="T12" fmla="*/ 40322493 w 16"/>
                  <a:gd name="T13" fmla="*/ 60483756 h 24"/>
                  <a:gd name="T14" fmla="*/ 22680608 w 16"/>
                  <a:gd name="T15" fmla="*/ 0 h 24"/>
                  <a:gd name="T16" fmla="*/ 17640298 w 16"/>
                  <a:gd name="T17" fmla="*/ 0 h 24"/>
                  <a:gd name="T18" fmla="*/ 17640298 w 16"/>
                  <a:gd name="T19" fmla="*/ 0 h 24"/>
                  <a:gd name="T20" fmla="*/ 17640298 w 16"/>
                  <a:gd name="T21" fmla="*/ 0 h 24"/>
                  <a:gd name="T22" fmla="*/ 17640298 w 16"/>
                  <a:gd name="T23" fmla="*/ 37801550 h 24"/>
                  <a:gd name="T24" fmla="*/ 17640298 w 16"/>
                  <a:gd name="T25" fmla="*/ 12601574 h 24"/>
                  <a:gd name="T26" fmla="*/ 27720924 w 16"/>
                  <a:gd name="T27" fmla="*/ 37801550 h 24"/>
                  <a:gd name="T28" fmla="*/ 17640298 w 16"/>
                  <a:gd name="T29" fmla="*/ 37801550 h 24"/>
                  <a:gd name="T30" fmla="*/ 17640298 w 16"/>
                  <a:gd name="T31" fmla="*/ 37801550 h 24"/>
                  <a:gd name="T32" fmla="*/ 17640298 w 16"/>
                  <a:gd name="T33" fmla="*/ 3780155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4"/>
                  <a:gd name="T53" fmla="*/ 16 w 1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9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avLst/>
                <a:gdLst>
                  <a:gd name="T0" fmla="*/ 0 w 9"/>
                  <a:gd name="T1" fmla="*/ 116128800 h 15"/>
                  <a:gd name="T2" fmla="*/ 123491366 w 9"/>
                  <a:gd name="T3" fmla="*/ 116128800 h 15"/>
                  <a:gd name="T4" fmla="*/ 0 w 9"/>
                  <a:gd name="T5" fmla="*/ 116128800 h 15"/>
                  <a:gd name="T6" fmla="*/ 27440874 w 9"/>
                  <a:gd name="T7" fmla="*/ 116128800 h 15"/>
                  <a:gd name="T8" fmla="*/ 96050470 w 9"/>
                  <a:gd name="T9" fmla="*/ 116128800 h 15"/>
                  <a:gd name="T10" fmla="*/ 27440874 w 9"/>
                  <a:gd name="T11" fmla="*/ 11612880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5"/>
                  <a:gd name="T20" fmla="*/ 9 w 9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10" name="Line 324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1" name="Line 325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Группа 383"/>
            <p:cNvGrpSpPr>
              <a:grpSpLocks/>
            </p:cNvGrpSpPr>
            <p:nvPr/>
          </p:nvGrpSpPr>
          <p:grpSpPr bwMode="auto"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1057" name="Freeform 323"/>
              <p:cNvSpPr>
                <a:spLocks/>
              </p:cNvSpPr>
              <p:nvPr/>
            </p:nvSpPr>
            <p:spPr bwMode="auto">
              <a:xfrm>
                <a:off x="2725738" y="-3622675"/>
                <a:ext cx="1155700" cy="2454275"/>
              </a:xfrm>
              <a:custGeom>
                <a:avLst/>
                <a:gdLst>
                  <a:gd name="T0" fmla="*/ 2147483647 w 307"/>
                  <a:gd name="T1" fmla="*/ 1076873451 h 652"/>
                  <a:gd name="T2" fmla="*/ 2147483647 w 307"/>
                  <a:gd name="T3" fmla="*/ 807655912 h 652"/>
                  <a:gd name="T4" fmla="*/ 2147483647 w 307"/>
                  <a:gd name="T5" fmla="*/ 198370902 h 652"/>
                  <a:gd name="T6" fmla="*/ 2147483647 w 307"/>
                  <a:gd name="T7" fmla="*/ 14168543 h 652"/>
                  <a:gd name="T8" fmla="*/ 2147483647 w 307"/>
                  <a:gd name="T9" fmla="*/ 14168543 h 652"/>
                  <a:gd name="T10" fmla="*/ 2147483647 w 307"/>
                  <a:gd name="T11" fmla="*/ 0 h 652"/>
                  <a:gd name="T12" fmla="*/ 2147483647 w 307"/>
                  <a:gd name="T13" fmla="*/ 1827851206 h 652"/>
                  <a:gd name="T14" fmla="*/ 2147483647 w 307"/>
                  <a:gd name="T15" fmla="*/ 2147483647 h 652"/>
                  <a:gd name="T16" fmla="*/ 2147483647 w 307"/>
                  <a:gd name="T17" fmla="*/ 2147483647 h 652"/>
                  <a:gd name="T18" fmla="*/ 2147483647 w 307"/>
                  <a:gd name="T19" fmla="*/ 2147483647 h 652"/>
                  <a:gd name="T20" fmla="*/ 2147483647 w 307"/>
                  <a:gd name="T21" fmla="*/ 2147483647 h 652"/>
                  <a:gd name="T22" fmla="*/ 2147483647 w 307"/>
                  <a:gd name="T23" fmla="*/ 2147483647 h 652"/>
                  <a:gd name="T24" fmla="*/ 0 w 307"/>
                  <a:gd name="T25" fmla="*/ 2147483647 h 652"/>
                  <a:gd name="T26" fmla="*/ 949484580 w 307"/>
                  <a:gd name="T27" fmla="*/ 2147483647 h 652"/>
                  <a:gd name="T28" fmla="*/ 2147483647 w 307"/>
                  <a:gd name="T29" fmla="*/ 2147483647 h 652"/>
                  <a:gd name="T30" fmla="*/ 2147483647 w 307"/>
                  <a:gd name="T31" fmla="*/ 2147483647 h 652"/>
                  <a:gd name="T32" fmla="*/ 2147483647 w 307"/>
                  <a:gd name="T33" fmla="*/ 2147483647 h 652"/>
                  <a:gd name="T34" fmla="*/ 2147483647 w 307"/>
                  <a:gd name="T35" fmla="*/ 2147483647 h 652"/>
                  <a:gd name="T36" fmla="*/ 2147483647 w 307"/>
                  <a:gd name="T37" fmla="*/ 2147483647 h 652"/>
                  <a:gd name="T38" fmla="*/ 2147483647 w 307"/>
                  <a:gd name="T39" fmla="*/ 2147483647 h 652"/>
                  <a:gd name="T40" fmla="*/ 2147483647 w 307"/>
                  <a:gd name="T41" fmla="*/ 1204397834 h 652"/>
                  <a:gd name="T42" fmla="*/ 2147483647 w 307"/>
                  <a:gd name="T43" fmla="*/ 1204397834 h 652"/>
                  <a:gd name="T44" fmla="*/ 2147483647 w 307"/>
                  <a:gd name="T45" fmla="*/ 1076873451 h 652"/>
                  <a:gd name="T46" fmla="*/ 2147483647 w 307"/>
                  <a:gd name="T47" fmla="*/ 1076873451 h 6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7"/>
                  <a:gd name="T73" fmla="*/ 0 h 652"/>
                  <a:gd name="T74" fmla="*/ 307 w 307"/>
                  <a:gd name="T75" fmla="*/ 652 h 6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8" name="Freeform 326"/>
              <p:cNvSpPr>
                <a:spLocks/>
              </p:cNvSpPr>
              <p:nvPr/>
            </p:nvSpPr>
            <p:spPr bwMode="auto">
              <a:xfrm>
                <a:off x="1549400" y="-3938587"/>
                <a:ext cx="2065338" cy="700087"/>
              </a:xfrm>
              <a:custGeom>
                <a:avLst/>
                <a:gdLst>
                  <a:gd name="T0" fmla="*/ 2147483647 w 548"/>
                  <a:gd name="T1" fmla="*/ 155837116 h 186"/>
                  <a:gd name="T2" fmla="*/ 2147483647 w 548"/>
                  <a:gd name="T3" fmla="*/ 155837116 h 186"/>
                  <a:gd name="T4" fmla="*/ 525560683 w 548"/>
                  <a:gd name="T5" fmla="*/ 1388366634 h 186"/>
                  <a:gd name="T6" fmla="*/ 0 w 548"/>
                  <a:gd name="T7" fmla="*/ 1997547984 h 186"/>
                  <a:gd name="T8" fmla="*/ 0 w 548"/>
                  <a:gd name="T9" fmla="*/ 2147483647 h 186"/>
                  <a:gd name="T10" fmla="*/ 0 w 548"/>
                  <a:gd name="T11" fmla="*/ 2147483647 h 186"/>
                  <a:gd name="T12" fmla="*/ 0 w 548"/>
                  <a:gd name="T13" fmla="*/ 2147483647 h 186"/>
                  <a:gd name="T14" fmla="*/ 2147483647 w 548"/>
                  <a:gd name="T15" fmla="*/ 1062525173 h 186"/>
                  <a:gd name="T16" fmla="*/ 2147483647 w 548"/>
                  <a:gd name="T17" fmla="*/ 1062525173 h 186"/>
                  <a:gd name="T18" fmla="*/ 2147483647 w 548"/>
                  <a:gd name="T19" fmla="*/ 2147483647 h 186"/>
                  <a:gd name="T20" fmla="*/ 2147483647 w 548"/>
                  <a:gd name="T21" fmla="*/ 1955045471 h 186"/>
                  <a:gd name="T22" fmla="*/ 2147483647 w 548"/>
                  <a:gd name="T23" fmla="*/ 1487534301 h 186"/>
                  <a:gd name="T24" fmla="*/ 2147483647 w 548"/>
                  <a:gd name="T25" fmla="*/ 1204194882 h 186"/>
                  <a:gd name="T26" fmla="*/ 2147483647 w 548"/>
                  <a:gd name="T27" fmla="*/ 155837116 h 1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"/>
                  <a:gd name="T43" fmla="*/ 0 h 186"/>
                  <a:gd name="T44" fmla="*/ 548 w 548"/>
                  <a:gd name="T45" fmla="*/ 186 h 1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9" name="Freeform 327"/>
              <p:cNvSpPr>
                <a:spLocks/>
              </p:cNvSpPr>
              <p:nvPr/>
            </p:nvSpPr>
            <p:spPr bwMode="auto">
              <a:xfrm>
                <a:off x="1546225" y="-3336925"/>
                <a:ext cx="1435100" cy="2297112"/>
              </a:xfrm>
              <a:custGeom>
                <a:avLst/>
                <a:gdLst>
                  <a:gd name="T0" fmla="*/ 1276900062 w 381"/>
                  <a:gd name="T1" fmla="*/ 2147483647 h 610"/>
                  <a:gd name="T2" fmla="*/ 1007331115 w 381"/>
                  <a:gd name="T3" fmla="*/ 2147483647 h 610"/>
                  <a:gd name="T4" fmla="*/ 993145853 w 381"/>
                  <a:gd name="T5" fmla="*/ 0 h 610"/>
                  <a:gd name="T6" fmla="*/ 14189032 w 381"/>
                  <a:gd name="T7" fmla="*/ 368705275 h 610"/>
                  <a:gd name="T8" fmla="*/ 14189032 w 381"/>
                  <a:gd name="T9" fmla="*/ 694865040 h 610"/>
                  <a:gd name="T10" fmla="*/ 14189032 w 381"/>
                  <a:gd name="T11" fmla="*/ 694865040 h 610"/>
                  <a:gd name="T12" fmla="*/ 0 w 381"/>
                  <a:gd name="T13" fmla="*/ 1361370173 h 610"/>
                  <a:gd name="T14" fmla="*/ 14189032 w 381"/>
                  <a:gd name="T15" fmla="*/ 1361370173 h 610"/>
                  <a:gd name="T16" fmla="*/ 0 w 381"/>
                  <a:gd name="T17" fmla="*/ 2147483647 h 610"/>
                  <a:gd name="T18" fmla="*/ 638450031 w 381"/>
                  <a:gd name="T19" fmla="*/ 2147483647 h 610"/>
                  <a:gd name="T20" fmla="*/ 2147483647 w 381"/>
                  <a:gd name="T21" fmla="*/ 2147483647 h 610"/>
                  <a:gd name="T22" fmla="*/ 2147483647 w 381"/>
                  <a:gd name="T23" fmla="*/ 2147483647 h 610"/>
                  <a:gd name="T24" fmla="*/ 2147483647 w 381"/>
                  <a:gd name="T25" fmla="*/ 2147483647 h 610"/>
                  <a:gd name="T26" fmla="*/ 1276900062 w 381"/>
                  <a:gd name="T27" fmla="*/ 2147483647 h 6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1"/>
                  <a:gd name="T43" fmla="*/ 0 h 610"/>
                  <a:gd name="T44" fmla="*/ 381 w 381"/>
                  <a:gd name="T45" fmla="*/ 610 h 6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Группа 834"/>
          <p:cNvGrpSpPr>
            <a:grpSpLocks/>
          </p:cNvGrpSpPr>
          <p:nvPr/>
        </p:nvGrpSpPr>
        <p:grpSpPr bwMode="auto">
          <a:xfrm flipV="1">
            <a:off x="-1665288" y="6364288"/>
            <a:ext cx="15798801" cy="777875"/>
            <a:chOff x="-1941286" y="1184963"/>
            <a:chExt cx="15799699" cy="778094"/>
          </a:xfrm>
        </p:grpSpPr>
        <p:sp>
          <p:nvSpPr>
            <p:cNvPr id="836" name="Полилиния 835"/>
            <p:cNvSpPr/>
            <p:nvPr/>
          </p:nvSpPr>
          <p:spPr>
            <a:xfrm rot="19743785" flipV="1">
              <a:off x="8927358" y="1184963"/>
              <a:ext cx="630273" cy="658998"/>
            </a:xfrm>
            <a:custGeom>
              <a:avLst/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214945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6" name="Группа 836"/>
            <p:cNvGrpSpPr>
              <a:grpSpLocks/>
            </p:cNvGrpSpPr>
            <p:nvPr/>
          </p:nvGrpSpPr>
          <p:grpSpPr bwMode="auto">
            <a:xfrm>
              <a:off x="-1941286" y="1963057"/>
              <a:ext cx="15799699" cy="0"/>
              <a:chOff x="-1941286" y="1963057"/>
              <a:chExt cx="15799699" cy="0"/>
            </a:xfrm>
          </p:grpSpPr>
          <p:sp>
            <p:nvSpPr>
              <p:cNvPr id="839" name="Полилиния 838"/>
              <p:cNvSpPr/>
              <p:nvPr/>
            </p:nvSpPr>
            <p:spPr>
              <a:xfrm flipH="1">
                <a:off x="10214893" y="1963057"/>
                <a:ext cx="3643520" cy="0"/>
              </a:xfrm>
              <a:custGeom>
                <a:avLst/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 flipH="1">
                <a:off x="-1941286" y="1963057"/>
                <a:ext cx="11087731" cy="0"/>
              </a:xfrm>
              <a:custGeom>
                <a:avLst/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38" name="Полилиния 837"/>
            <p:cNvSpPr/>
            <p:nvPr/>
          </p:nvSpPr>
          <p:spPr>
            <a:xfrm rot="1856215" flipH="1" flipV="1">
              <a:off x="9803708" y="1184963"/>
              <a:ext cx="630273" cy="658998"/>
            </a:xfrm>
            <a:custGeom>
              <a:avLst/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35A98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541"/>
          <p:cNvGrpSpPr/>
          <p:nvPr/>
        </p:nvGrpSpPr>
        <p:grpSpPr>
          <a:xfrm>
            <a:off x="6059112" y="2900552"/>
            <a:ext cx="324472" cy="409220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855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6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7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avLst/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8" name="Группа 1543"/>
          <p:cNvGrpSpPr/>
          <p:nvPr/>
        </p:nvGrpSpPr>
        <p:grpSpPr>
          <a:xfrm>
            <a:off x="6073924" y="3964417"/>
            <a:ext cx="330046" cy="413754"/>
            <a:chOff x="6391275" y="5494337"/>
            <a:chExt cx="438150" cy="549276"/>
          </a:xfrm>
          <a:solidFill>
            <a:schemeClr val="bg1"/>
          </a:solidFill>
        </p:grpSpPr>
        <p:sp>
          <p:nvSpPr>
            <p:cNvPr id="859" name="Freeform 1284"/>
            <p:cNvSpPr>
              <a:spLocks noEditPoints="1"/>
            </p:cNvSpPr>
            <p:nvPr/>
          </p:nvSpPr>
          <p:spPr bwMode="auto">
            <a:xfrm>
              <a:off x="6391275" y="5494337"/>
              <a:ext cx="284163" cy="282575"/>
            </a:xfrm>
            <a:custGeom>
              <a:avLst/>
              <a:gdLst>
                <a:gd name="T0" fmla="*/ 647 w 786"/>
                <a:gd name="T1" fmla="*/ 140 h 787"/>
                <a:gd name="T2" fmla="*/ 140 w 786"/>
                <a:gd name="T3" fmla="*/ 140 h 787"/>
                <a:gd name="T4" fmla="*/ 140 w 786"/>
                <a:gd name="T5" fmla="*/ 647 h 787"/>
                <a:gd name="T6" fmla="*/ 647 w 786"/>
                <a:gd name="T7" fmla="*/ 647 h 787"/>
                <a:gd name="T8" fmla="*/ 647 w 786"/>
                <a:gd name="T9" fmla="*/ 140 h 787"/>
                <a:gd name="T10" fmla="*/ 543 w 786"/>
                <a:gd name="T11" fmla="*/ 482 h 787"/>
                <a:gd name="T12" fmla="*/ 543 w 786"/>
                <a:gd name="T13" fmla="*/ 482 h 787"/>
                <a:gd name="T14" fmla="*/ 514 w 786"/>
                <a:gd name="T15" fmla="*/ 524 h 787"/>
                <a:gd name="T16" fmla="*/ 490 w 786"/>
                <a:gd name="T17" fmla="*/ 560 h 787"/>
                <a:gd name="T18" fmla="*/ 443 w 786"/>
                <a:gd name="T19" fmla="*/ 627 h 787"/>
                <a:gd name="T20" fmla="*/ 416 w 786"/>
                <a:gd name="T21" fmla="*/ 648 h 787"/>
                <a:gd name="T22" fmla="*/ 386 w 786"/>
                <a:gd name="T23" fmla="*/ 656 h 787"/>
                <a:gd name="T24" fmla="*/ 356 w 786"/>
                <a:gd name="T25" fmla="*/ 656 h 787"/>
                <a:gd name="T26" fmla="*/ 325 w 786"/>
                <a:gd name="T27" fmla="*/ 648 h 787"/>
                <a:gd name="T28" fmla="*/ 298 w 786"/>
                <a:gd name="T29" fmla="*/ 627 h 787"/>
                <a:gd name="T30" fmla="*/ 257 w 786"/>
                <a:gd name="T31" fmla="*/ 567 h 787"/>
                <a:gd name="T32" fmla="*/ 232 w 786"/>
                <a:gd name="T33" fmla="*/ 531 h 787"/>
                <a:gd name="T34" fmla="*/ 109 w 786"/>
                <a:gd name="T35" fmla="*/ 353 h 787"/>
                <a:gd name="T36" fmla="*/ 103 w 786"/>
                <a:gd name="T37" fmla="*/ 327 h 787"/>
                <a:gd name="T38" fmla="*/ 118 w 786"/>
                <a:gd name="T39" fmla="*/ 305 h 787"/>
                <a:gd name="T40" fmla="*/ 146 w 786"/>
                <a:gd name="T41" fmla="*/ 285 h 787"/>
                <a:gd name="T42" fmla="*/ 195 w 786"/>
                <a:gd name="T43" fmla="*/ 294 h 787"/>
                <a:gd name="T44" fmla="*/ 318 w 786"/>
                <a:gd name="T45" fmla="*/ 471 h 787"/>
                <a:gd name="T46" fmla="*/ 318 w 786"/>
                <a:gd name="T47" fmla="*/ 471 h 787"/>
                <a:gd name="T48" fmla="*/ 354 w 786"/>
                <a:gd name="T49" fmla="*/ 523 h 787"/>
                <a:gd name="T50" fmla="*/ 371 w 786"/>
                <a:gd name="T51" fmla="*/ 529 h 787"/>
                <a:gd name="T52" fmla="*/ 387 w 786"/>
                <a:gd name="T53" fmla="*/ 525 h 787"/>
                <a:gd name="T54" fmla="*/ 397 w 786"/>
                <a:gd name="T55" fmla="*/ 509 h 787"/>
                <a:gd name="T56" fmla="*/ 397 w 786"/>
                <a:gd name="T57" fmla="*/ 509 h 787"/>
                <a:gd name="T58" fmla="*/ 397 w 786"/>
                <a:gd name="T59" fmla="*/ 509 h 787"/>
                <a:gd name="T60" fmla="*/ 457 w 786"/>
                <a:gd name="T61" fmla="*/ 423 h 787"/>
                <a:gd name="T62" fmla="*/ 457 w 786"/>
                <a:gd name="T63" fmla="*/ 423 h 787"/>
                <a:gd name="T64" fmla="*/ 580 w 786"/>
                <a:gd name="T65" fmla="*/ 245 h 787"/>
                <a:gd name="T66" fmla="*/ 629 w 786"/>
                <a:gd name="T67" fmla="*/ 236 h 787"/>
                <a:gd name="T68" fmla="*/ 657 w 786"/>
                <a:gd name="T69" fmla="*/ 256 h 787"/>
                <a:gd name="T70" fmla="*/ 672 w 786"/>
                <a:gd name="T71" fmla="*/ 279 h 787"/>
                <a:gd name="T72" fmla="*/ 666 w 786"/>
                <a:gd name="T73" fmla="*/ 305 h 787"/>
                <a:gd name="T74" fmla="*/ 543 w 786"/>
                <a:gd name="T75" fmla="*/ 482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6" h="787">
                  <a:moveTo>
                    <a:pt x="647" y="140"/>
                  </a:moveTo>
                  <a:cubicBezTo>
                    <a:pt x="507" y="1"/>
                    <a:pt x="280" y="0"/>
                    <a:pt x="140" y="140"/>
                  </a:cubicBezTo>
                  <a:cubicBezTo>
                    <a:pt x="0" y="280"/>
                    <a:pt x="0" y="507"/>
                    <a:pt x="140" y="647"/>
                  </a:cubicBezTo>
                  <a:cubicBezTo>
                    <a:pt x="280" y="787"/>
                    <a:pt x="507" y="787"/>
                    <a:pt x="647" y="647"/>
                  </a:cubicBezTo>
                  <a:cubicBezTo>
                    <a:pt x="786" y="507"/>
                    <a:pt x="786" y="280"/>
                    <a:pt x="647" y="140"/>
                  </a:cubicBezTo>
                  <a:close/>
                  <a:moveTo>
                    <a:pt x="543" y="482"/>
                  </a:moveTo>
                  <a:lnTo>
                    <a:pt x="543" y="482"/>
                  </a:lnTo>
                  <a:lnTo>
                    <a:pt x="514" y="524"/>
                  </a:lnTo>
                  <a:lnTo>
                    <a:pt x="490" y="560"/>
                  </a:lnTo>
                  <a:lnTo>
                    <a:pt x="443" y="627"/>
                  </a:lnTo>
                  <a:cubicBezTo>
                    <a:pt x="437" y="635"/>
                    <a:pt x="428" y="642"/>
                    <a:pt x="416" y="648"/>
                  </a:cubicBezTo>
                  <a:cubicBezTo>
                    <a:pt x="406" y="653"/>
                    <a:pt x="395" y="655"/>
                    <a:pt x="386" y="656"/>
                  </a:cubicBezTo>
                  <a:lnTo>
                    <a:pt x="356" y="656"/>
                  </a:lnTo>
                  <a:cubicBezTo>
                    <a:pt x="346" y="655"/>
                    <a:pt x="335" y="653"/>
                    <a:pt x="325" y="648"/>
                  </a:cubicBezTo>
                  <a:cubicBezTo>
                    <a:pt x="313" y="642"/>
                    <a:pt x="304" y="635"/>
                    <a:pt x="298" y="627"/>
                  </a:cubicBezTo>
                  <a:lnTo>
                    <a:pt x="257" y="567"/>
                  </a:lnTo>
                  <a:lnTo>
                    <a:pt x="232" y="531"/>
                  </a:lnTo>
                  <a:lnTo>
                    <a:pt x="109" y="353"/>
                  </a:lnTo>
                  <a:cubicBezTo>
                    <a:pt x="103" y="346"/>
                    <a:pt x="101" y="336"/>
                    <a:pt x="103" y="327"/>
                  </a:cubicBezTo>
                  <a:cubicBezTo>
                    <a:pt x="105" y="318"/>
                    <a:pt x="110" y="310"/>
                    <a:pt x="118" y="305"/>
                  </a:cubicBezTo>
                  <a:lnTo>
                    <a:pt x="146" y="285"/>
                  </a:lnTo>
                  <a:cubicBezTo>
                    <a:pt x="162" y="274"/>
                    <a:pt x="184" y="278"/>
                    <a:pt x="195" y="294"/>
                  </a:cubicBezTo>
                  <a:lnTo>
                    <a:pt x="318" y="471"/>
                  </a:lnTo>
                  <a:lnTo>
                    <a:pt x="318" y="471"/>
                  </a:lnTo>
                  <a:lnTo>
                    <a:pt x="354" y="523"/>
                  </a:lnTo>
                  <a:cubicBezTo>
                    <a:pt x="356" y="525"/>
                    <a:pt x="361" y="528"/>
                    <a:pt x="371" y="529"/>
                  </a:cubicBezTo>
                  <a:cubicBezTo>
                    <a:pt x="379" y="528"/>
                    <a:pt x="384" y="526"/>
                    <a:pt x="387" y="525"/>
                  </a:cubicBezTo>
                  <a:lnTo>
                    <a:pt x="397" y="509"/>
                  </a:lnTo>
                  <a:lnTo>
                    <a:pt x="397" y="509"/>
                  </a:lnTo>
                  <a:lnTo>
                    <a:pt x="397" y="509"/>
                  </a:lnTo>
                  <a:lnTo>
                    <a:pt x="457" y="423"/>
                  </a:lnTo>
                  <a:lnTo>
                    <a:pt x="457" y="423"/>
                  </a:lnTo>
                  <a:lnTo>
                    <a:pt x="580" y="245"/>
                  </a:lnTo>
                  <a:cubicBezTo>
                    <a:pt x="591" y="229"/>
                    <a:pt x="613" y="225"/>
                    <a:pt x="629" y="236"/>
                  </a:cubicBezTo>
                  <a:lnTo>
                    <a:pt x="657" y="256"/>
                  </a:lnTo>
                  <a:cubicBezTo>
                    <a:pt x="665" y="261"/>
                    <a:pt x="670" y="270"/>
                    <a:pt x="672" y="279"/>
                  </a:cubicBezTo>
                  <a:cubicBezTo>
                    <a:pt x="673" y="288"/>
                    <a:pt x="671" y="297"/>
                    <a:pt x="666" y="305"/>
                  </a:cubicBezTo>
                  <a:lnTo>
                    <a:pt x="543" y="4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0" name="Oval 1286"/>
            <p:cNvSpPr>
              <a:spLocks noChangeArrowheads="1"/>
            </p:cNvSpPr>
            <p:nvPr/>
          </p:nvSpPr>
          <p:spPr bwMode="auto">
            <a:xfrm>
              <a:off x="6721475" y="5816600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1" name="Freeform 1287"/>
            <p:cNvSpPr>
              <a:spLocks noEditPoints="1"/>
            </p:cNvSpPr>
            <p:nvPr/>
          </p:nvSpPr>
          <p:spPr bwMode="auto">
            <a:xfrm>
              <a:off x="6445250" y="5540375"/>
              <a:ext cx="384175" cy="503238"/>
            </a:xfrm>
            <a:custGeom>
              <a:avLst/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3 h 1396"/>
                <a:gd name="T52" fmla="*/ 849 w 1068"/>
                <a:gd name="T53" fmla="*/ 788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5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8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4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3" y="815"/>
                    <a:pt x="752" y="815"/>
                  </a:cubicBezTo>
                  <a:lnTo>
                    <a:pt x="745" y="816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3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4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7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3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7" y="779"/>
                    <a:pt x="849" y="783"/>
                    <a:pt x="849" y="788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7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5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2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8" y="772"/>
                  </a:lnTo>
                  <a:cubicBezTo>
                    <a:pt x="727" y="777"/>
                    <a:pt x="725" y="782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2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1"/>
                  </a:lnTo>
                  <a:lnTo>
                    <a:pt x="764" y="851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9" name="Группа 827"/>
          <p:cNvGrpSpPr>
            <a:grpSpLocks/>
          </p:cNvGrpSpPr>
          <p:nvPr/>
        </p:nvGrpSpPr>
        <p:grpSpPr bwMode="auto">
          <a:xfrm rot="-6300000">
            <a:off x="6034881" y="5112545"/>
            <a:ext cx="644525" cy="639762"/>
            <a:chOff x="8894386" y="-1114999"/>
            <a:chExt cx="644027" cy="638552"/>
          </a:xfrm>
        </p:grpSpPr>
        <p:sp>
          <p:nvSpPr>
            <p:cNvPr id="1044" name="Freeform 213"/>
            <p:cNvSpPr>
              <a:spLocks/>
            </p:cNvSpPr>
            <p:nvPr/>
          </p:nvSpPr>
          <p:spPr bwMode="auto">
            <a:xfrm>
              <a:off x="9237210" y="-776555"/>
              <a:ext cx="301203" cy="300108"/>
            </a:xfrm>
            <a:custGeom>
              <a:avLst/>
              <a:gdLst>
                <a:gd name="T0" fmla="*/ 199592 w 166"/>
                <a:gd name="T1" fmla="*/ 196434 h 165"/>
                <a:gd name="T2" fmla="*/ 301203 w 166"/>
                <a:gd name="T3" fmla="*/ 189159 h 165"/>
                <a:gd name="T4" fmla="*/ 210479 w 166"/>
                <a:gd name="T5" fmla="*/ 100036 h 165"/>
                <a:gd name="T6" fmla="*/ 134271 w 166"/>
                <a:gd name="T7" fmla="*/ 103674 h 165"/>
                <a:gd name="T8" fmla="*/ 107054 w 166"/>
                <a:gd name="T9" fmla="*/ 76391 h 165"/>
                <a:gd name="T10" fmla="*/ 145158 w 166"/>
                <a:gd name="T11" fmla="*/ 14551 h 165"/>
                <a:gd name="T12" fmla="*/ 105240 w 166"/>
                <a:gd name="T13" fmla="*/ 0 h 165"/>
                <a:gd name="T14" fmla="*/ 0 w 166"/>
                <a:gd name="T15" fmla="*/ 107311 h 165"/>
                <a:gd name="T16" fmla="*/ 16330 w 166"/>
                <a:gd name="T17" fmla="*/ 145507 h 165"/>
                <a:gd name="T18" fmla="*/ 76208 w 166"/>
                <a:gd name="T19" fmla="*/ 107311 h 165"/>
                <a:gd name="T20" fmla="*/ 103425 w 166"/>
                <a:gd name="T21" fmla="*/ 134594 h 165"/>
                <a:gd name="T22" fmla="*/ 103425 w 166"/>
                <a:gd name="T23" fmla="*/ 210985 h 165"/>
                <a:gd name="T24" fmla="*/ 194149 w 166"/>
                <a:gd name="T25" fmla="*/ 300108 h 165"/>
                <a:gd name="T26" fmla="*/ 199592 w 166"/>
                <a:gd name="T27" fmla="*/ 196434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6"/>
                <a:gd name="T43" fmla="*/ 0 h 165"/>
                <a:gd name="T44" fmla="*/ 166 w 166"/>
                <a:gd name="T45" fmla="*/ 165 h 1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6" h="165">
                  <a:moveTo>
                    <a:pt x="110" y="108"/>
                  </a:moveTo>
                  <a:cubicBezTo>
                    <a:pt x="166" y="104"/>
                    <a:pt x="166" y="104"/>
                    <a:pt x="166" y="104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7" y="32"/>
                    <a:pt x="74" y="20"/>
                    <a:pt x="80" y="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7" y="26"/>
                    <a:pt x="26" y="47"/>
                    <a:pt x="0" y="5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21" y="75"/>
                    <a:pt x="32" y="68"/>
                    <a:pt x="42" y="59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107" y="165"/>
                    <a:pt x="107" y="165"/>
                    <a:pt x="107" y="165"/>
                  </a:cubicBezTo>
                  <a:lnTo>
                    <a:pt x="11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5" name="Freeform 214"/>
            <p:cNvSpPr>
              <a:spLocks/>
            </p:cNvSpPr>
            <p:nvPr/>
          </p:nvSpPr>
          <p:spPr bwMode="auto">
            <a:xfrm>
              <a:off x="9173683" y="-837892"/>
              <a:ext cx="83242" cy="83242"/>
            </a:xfrm>
            <a:custGeom>
              <a:avLst/>
              <a:gdLst>
                <a:gd name="T0" fmla="*/ 83242 w 46"/>
                <a:gd name="T1" fmla="*/ 30763 h 46"/>
                <a:gd name="T2" fmla="*/ 43431 w 46"/>
                <a:gd name="T3" fmla="*/ 16286 h 46"/>
                <a:gd name="T4" fmla="*/ 0 w 46"/>
                <a:gd name="T5" fmla="*/ 0 h 46"/>
                <a:gd name="T6" fmla="*/ 19906 w 46"/>
                <a:gd name="T7" fmla="*/ 50669 h 46"/>
                <a:gd name="T8" fmla="*/ 19906 w 46"/>
                <a:gd name="T9" fmla="*/ 50669 h 46"/>
                <a:gd name="T10" fmla="*/ 32573 w 46"/>
                <a:gd name="T11" fmla="*/ 83242 h 46"/>
                <a:gd name="T12" fmla="*/ 83242 w 46"/>
                <a:gd name="T13" fmla="*/ 3076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6"/>
                <a:gd name="T23" fmla="*/ 46 w 46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6">
                  <a:moveTo>
                    <a:pt x="46" y="17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30" y="40"/>
                    <a:pt x="40" y="29"/>
                    <a:pt x="46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6" name="Freeform 215"/>
            <p:cNvSpPr>
              <a:spLocks/>
            </p:cNvSpPr>
            <p:nvPr/>
          </p:nvSpPr>
          <p:spPr bwMode="auto">
            <a:xfrm>
              <a:off x="9032391" y="-976993"/>
              <a:ext cx="240962" cy="236581"/>
            </a:xfrm>
            <a:custGeom>
              <a:avLst/>
              <a:gdLst>
                <a:gd name="T0" fmla="*/ 193857 w 133"/>
                <a:gd name="T1" fmla="*/ 126417 h 131"/>
                <a:gd name="T2" fmla="*/ 192045 w 133"/>
                <a:gd name="T3" fmla="*/ 133641 h 131"/>
                <a:gd name="T4" fmla="*/ 231903 w 133"/>
                <a:gd name="T5" fmla="*/ 148089 h 131"/>
                <a:gd name="T6" fmla="*/ 235527 w 133"/>
                <a:gd name="T7" fmla="*/ 130029 h 131"/>
                <a:gd name="T8" fmla="*/ 130446 w 133"/>
                <a:gd name="T9" fmla="*/ 5418 h 131"/>
                <a:gd name="T10" fmla="*/ 5435 w 133"/>
                <a:gd name="T11" fmla="*/ 110164 h 131"/>
                <a:gd name="T12" fmla="*/ 110516 w 133"/>
                <a:gd name="T13" fmla="*/ 234775 h 131"/>
                <a:gd name="T14" fmla="*/ 152187 w 133"/>
                <a:gd name="T15" fmla="*/ 231163 h 131"/>
                <a:gd name="T16" fmla="*/ 137693 w 133"/>
                <a:gd name="T17" fmla="*/ 191432 h 131"/>
                <a:gd name="T18" fmla="*/ 114140 w 133"/>
                <a:gd name="T19" fmla="*/ 193238 h 131"/>
                <a:gd name="T20" fmla="*/ 47105 w 133"/>
                <a:gd name="T21" fmla="*/ 113776 h 131"/>
                <a:gd name="T22" fmla="*/ 126822 w 133"/>
                <a:gd name="T23" fmla="*/ 46955 h 131"/>
                <a:gd name="T24" fmla="*/ 193857 w 133"/>
                <a:gd name="T25" fmla="*/ 12641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31"/>
                <a:gd name="T41" fmla="*/ 133 w 133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31">
                  <a:moveTo>
                    <a:pt x="107" y="70"/>
                  </a:moveTo>
                  <a:cubicBezTo>
                    <a:pt x="106" y="71"/>
                    <a:pt x="106" y="73"/>
                    <a:pt x="106" y="74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9" y="79"/>
                    <a:pt x="129" y="75"/>
                    <a:pt x="130" y="72"/>
                  </a:cubicBezTo>
                  <a:cubicBezTo>
                    <a:pt x="133" y="37"/>
                    <a:pt x="107" y="6"/>
                    <a:pt x="72" y="3"/>
                  </a:cubicBezTo>
                  <a:cubicBezTo>
                    <a:pt x="36" y="0"/>
                    <a:pt x="6" y="26"/>
                    <a:pt x="3" y="61"/>
                  </a:cubicBezTo>
                  <a:cubicBezTo>
                    <a:pt x="0" y="96"/>
                    <a:pt x="26" y="127"/>
                    <a:pt x="61" y="130"/>
                  </a:cubicBezTo>
                  <a:cubicBezTo>
                    <a:pt x="69" y="131"/>
                    <a:pt x="77" y="130"/>
                    <a:pt x="84" y="128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2" y="107"/>
                    <a:pt x="67" y="107"/>
                    <a:pt x="63" y="107"/>
                  </a:cubicBezTo>
                  <a:cubicBezTo>
                    <a:pt x="41" y="105"/>
                    <a:pt x="24" y="85"/>
                    <a:pt x="26" y="63"/>
                  </a:cubicBezTo>
                  <a:cubicBezTo>
                    <a:pt x="28" y="41"/>
                    <a:pt x="47" y="24"/>
                    <a:pt x="70" y="26"/>
                  </a:cubicBezTo>
                  <a:cubicBezTo>
                    <a:pt x="92" y="28"/>
                    <a:pt x="108" y="48"/>
                    <a:pt x="107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7" name="Freeform 216"/>
            <p:cNvSpPr>
              <a:spLocks/>
            </p:cNvSpPr>
            <p:nvPr/>
          </p:nvSpPr>
          <p:spPr bwMode="auto">
            <a:xfrm>
              <a:off x="9213113" y="-799557"/>
              <a:ext cx="105147" cy="107338"/>
            </a:xfrm>
            <a:custGeom>
              <a:avLst/>
              <a:gdLst>
                <a:gd name="T0" fmla="*/ 105147 w 58"/>
                <a:gd name="T1" fmla="*/ 14554 h 59"/>
                <a:gd name="T2" fmla="*/ 65264 w 58"/>
                <a:gd name="T3" fmla="*/ 0 h 59"/>
                <a:gd name="T4" fmla="*/ 0 w 58"/>
                <a:gd name="T5" fmla="*/ 67314 h 59"/>
                <a:gd name="T6" fmla="*/ 16316 w 58"/>
                <a:gd name="T7" fmla="*/ 107338 h 59"/>
                <a:gd name="T8" fmla="*/ 105147 w 58"/>
                <a:gd name="T9" fmla="*/ 1455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9"/>
                <a:gd name="T17" fmla="*/ 58 w 5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59">
                  <a:moveTo>
                    <a:pt x="58" y="8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9" y="16"/>
                    <a:pt x="16" y="30"/>
                    <a:pt x="0" y="3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31" y="49"/>
                    <a:pt x="49" y="31"/>
                    <a:pt x="58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8" name="Freeform 217"/>
            <p:cNvSpPr>
              <a:spLocks/>
            </p:cNvSpPr>
            <p:nvPr/>
          </p:nvSpPr>
          <p:spPr bwMode="auto">
            <a:xfrm>
              <a:off x="8963389" y="-1045996"/>
              <a:ext cx="373492" cy="373492"/>
            </a:xfrm>
            <a:custGeom>
              <a:avLst/>
              <a:gdLst>
                <a:gd name="T0" fmla="*/ 328165 w 206"/>
                <a:gd name="T1" fmla="*/ 72523 h 206"/>
                <a:gd name="T2" fmla="*/ 204877 w 206"/>
                <a:gd name="T3" fmla="*/ 9065 h 206"/>
                <a:gd name="T4" fmla="*/ 7252 w 206"/>
                <a:gd name="T5" fmla="*/ 174055 h 206"/>
                <a:gd name="T6" fmla="*/ 174055 w 206"/>
                <a:gd name="T7" fmla="*/ 369866 h 206"/>
                <a:gd name="T8" fmla="*/ 244764 w 206"/>
                <a:gd name="T9" fmla="*/ 362614 h 206"/>
                <a:gd name="T10" fmla="*/ 230260 w 206"/>
                <a:gd name="T11" fmla="*/ 322726 h 206"/>
                <a:gd name="T12" fmla="*/ 177681 w 206"/>
                <a:gd name="T13" fmla="*/ 328165 h 206"/>
                <a:gd name="T14" fmla="*/ 48953 w 206"/>
                <a:gd name="T15" fmla="*/ 177681 h 206"/>
                <a:gd name="T16" fmla="*/ 201251 w 206"/>
                <a:gd name="T17" fmla="*/ 50766 h 206"/>
                <a:gd name="T18" fmla="*/ 295530 w 206"/>
                <a:gd name="T19" fmla="*/ 99719 h 206"/>
                <a:gd name="T20" fmla="*/ 328165 w 206"/>
                <a:gd name="T21" fmla="*/ 201251 h 206"/>
                <a:gd name="T22" fmla="*/ 324539 w 206"/>
                <a:gd name="T23" fmla="*/ 226633 h 206"/>
                <a:gd name="T24" fmla="*/ 362614 w 206"/>
                <a:gd name="T25" fmla="*/ 239325 h 206"/>
                <a:gd name="T26" fmla="*/ 369866 w 206"/>
                <a:gd name="T27" fmla="*/ 204877 h 206"/>
                <a:gd name="T28" fmla="*/ 328165 w 206"/>
                <a:gd name="T29" fmla="*/ 72523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6"/>
                <a:gd name="T46" fmla="*/ 0 h 206"/>
                <a:gd name="T47" fmla="*/ 206 w 206"/>
                <a:gd name="T48" fmla="*/ 206 h 2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6" h="206">
                  <a:moveTo>
                    <a:pt x="181" y="40"/>
                  </a:moveTo>
                  <a:cubicBezTo>
                    <a:pt x="163" y="19"/>
                    <a:pt x="139" y="7"/>
                    <a:pt x="113" y="5"/>
                  </a:cubicBezTo>
                  <a:cubicBezTo>
                    <a:pt x="57" y="0"/>
                    <a:pt x="9" y="41"/>
                    <a:pt x="4" y="96"/>
                  </a:cubicBezTo>
                  <a:cubicBezTo>
                    <a:pt x="0" y="151"/>
                    <a:pt x="41" y="200"/>
                    <a:pt x="96" y="204"/>
                  </a:cubicBezTo>
                  <a:cubicBezTo>
                    <a:pt x="110" y="206"/>
                    <a:pt x="123" y="204"/>
                    <a:pt x="135" y="200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18" y="181"/>
                    <a:pt x="108" y="182"/>
                    <a:pt x="98" y="181"/>
                  </a:cubicBezTo>
                  <a:cubicBezTo>
                    <a:pt x="55" y="178"/>
                    <a:pt x="24" y="140"/>
                    <a:pt x="27" y="98"/>
                  </a:cubicBezTo>
                  <a:cubicBezTo>
                    <a:pt x="31" y="56"/>
                    <a:pt x="68" y="24"/>
                    <a:pt x="111" y="28"/>
                  </a:cubicBezTo>
                  <a:cubicBezTo>
                    <a:pt x="131" y="30"/>
                    <a:pt x="150" y="39"/>
                    <a:pt x="163" y="55"/>
                  </a:cubicBezTo>
                  <a:cubicBezTo>
                    <a:pt x="176" y="71"/>
                    <a:pt x="183" y="90"/>
                    <a:pt x="181" y="111"/>
                  </a:cubicBezTo>
                  <a:cubicBezTo>
                    <a:pt x="181" y="116"/>
                    <a:pt x="180" y="120"/>
                    <a:pt x="179" y="125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2" y="126"/>
                    <a:pt x="204" y="120"/>
                    <a:pt x="204" y="113"/>
                  </a:cubicBezTo>
                  <a:cubicBezTo>
                    <a:pt x="206" y="86"/>
                    <a:pt x="198" y="60"/>
                    <a:pt x="181" y="4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9" name="Freeform 218"/>
            <p:cNvSpPr>
              <a:spLocks/>
            </p:cNvSpPr>
            <p:nvPr/>
          </p:nvSpPr>
          <p:spPr bwMode="auto">
            <a:xfrm>
              <a:off x="8894386" y="-1114999"/>
              <a:ext cx="516974" cy="507117"/>
            </a:xfrm>
            <a:custGeom>
              <a:avLst/>
              <a:gdLst>
                <a:gd name="T0" fmla="*/ 322882 w 285"/>
                <a:gd name="T1" fmla="*/ 452783 h 280"/>
                <a:gd name="T2" fmla="*/ 241255 w 285"/>
                <a:gd name="T3" fmla="*/ 463650 h 280"/>
                <a:gd name="T4" fmla="*/ 52604 w 285"/>
                <a:gd name="T5" fmla="*/ 240881 h 280"/>
                <a:gd name="T6" fmla="*/ 275719 w 285"/>
                <a:gd name="T7" fmla="*/ 52523 h 280"/>
                <a:gd name="T8" fmla="*/ 462556 w 285"/>
                <a:gd name="T9" fmla="*/ 275292 h 280"/>
                <a:gd name="T10" fmla="*/ 455300 w 285"/>
                <a:gd name="T11" fmla="*/ 316948 h 280"/>
                <a:gd name="T12" fmla="*/ 495207 w 285"/>
                <a:gd name="T13" fmla="*/ 331437 h 280"/>
                <a:gd name="T14" fmla="*/ 504276 w 285"/>
                <a:gd name="T15" fmla="*/ 278914 h 280"/>
                <a:gd name="T16" fmla="*/ 279347 w 285"/>
                <a:gd name="T17" fmla="*/ 10867 h 280"/>
                <a:gd name="T18" fmla="*/ 10884 w 285"/>
                <a:gd name="T19" fmla="*/ 237258 h 280"/>
                <a:gd name="T20" fmla="*/ 237627 w 285"/>
                <a:gd name="T21" fmla="*/ 505306 h 280"/>
                <a:gd name="T22" fmla="*/ 337394 w 285"/>
                <a:gd name="T23" fmla="*/ 492628 h 280"/>
                <a:gd name="T24" fmla="*/ 322882 w 285"/>
                <a:gd name="T25" fmla="*/ 452783 h 2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5"/>
                <a:gd name="T40" fmla="*/ 0 h 280"/>
                <a:gd name="T41" fmla="*/ 285 w 285"/>
                <a:gd name="T42" fmla="*/ 280 h 2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5" h="280">
                  <a:moveTo>
                    <a:pt x="178" y="250"/>
                  </a:moveTo>
                  <a:cubicBezTo>
                    <a:pt x="164" y="255"/>
                    <a:pt x="148" y="257"/>
                    <a:pt x="133" y="256"/>
                  </a:cubicBezTo>
                  <a:cubicBezTo>
                    <a:pt x="70" y="250"/>
                    <a:pt x="24" y="195"/>
                    <a:pt x="29" y="133"/>
                  </a:cubicBezTo>
                  <a:cubicBezTo>
                    <a:pt x="34" y="71"/>
                    <a:pt x="89" y="24"/>
                    <a:pt x="152" y="29"/>
                  </a:cubicBezTo>
                  <a:cubicBezTo>
                    <a:pt x="214" y="35"/>
                    <a:pt x="261" y="90"/>
                    <a:pt x="255" y="152"/>
                  </a:cubicBezTo>
                  <a:cubicBezTo>
                    <a:pt x="255" y="160"/>
                    <a:pt x="253" y="168"/>
                    <a:pt x="251" y="175"/>
                  </a:cubicBezTo>
                  <a:cubicBezTo>
                    <a:pt x="273" y="183"/>
                    <a:pt x="273" y="183"/>
                    <a:pt x="273" y="183"/>
                  </a:cubicBezTo>
                  <a:cubicBezTo>
                    <a:pt x="276" y="174"/>
                    <a:pt x="278" y="164"/>
                    <a:pt x="278" y="154"/>
                  </a:cubicBezTo>
                  <a:cubicBezTo>
                    <a:pt x="285" y="79"/>
                    <a:pt x="229" y="13"/>
                    <a:pt x="154" y="6"/>
                  </a:cubicBezTo>
                  <a:cubicBezTo>
                    <a:pt x="78" y="0"/>
                    <a:pt x="12" y="56"/>
                    <a:pt x="6" y="131"/>
                  </a:cubicBezTo>
                  <a:cubicBezTo>
                    <a:pt x="0" y="206"/>
                    <a:pt x="56" y="273"/>
                    <a:pt x="131" y="279"/>
                  </a:cubicBezTo>
                  <a:cubicBezTo>
                    <a:pt x="150" y="280"/>
                    <a:pt x="169" y="278"/>
                    <a:pt x="186" y="272"/>
                  </a:cubicBezTo>
                  <a:lnTo>
                    <a:pt x="178" y="2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6024" t="16634" r="27046" b="14219"/>
          <a:stretch/>
        </p:blipFill>
        <p:spPr>
          <a:xfrm>
            <a:off x="2831398" y="837094"/>
            <a:ext cx="6455427" cy="53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1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Номер слайда 12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82100" y="0"/>
            <a:ext cx="2844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3813"/>
            <a:fld id="{169CACEB-7172-44EC-87CE-1469572F7D52}" type="slidenum">
              <a:rPr lang="ru-RU" sz="1100" b="0">
                <a:solidFill>
                  <a:srgbClr val="8E9EB0"/>
                </a:solidFill>
                <a:latin typeface="Arial Narrow" pitchFamily="34" charset="0"/>
                <a:cs typeface="Arial" pitchFamily="34" charset="0"/>
              </a:rPr>
              <a:pPr marL="23813"/>
              <a:t>3</a:t>
            </a:fld>
            <a:endParaRPr lang="ru-RU" sz="1100" b="0">
              <a:solidFill>
                <a:srgbClr val="8E9EB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4" name="Заголовок 5"/>
          <p:cNvSpPr txBox="1">
            <a:spLocks/>
          </p:cNvSpPr>
          <p:nvPr/>
        </p:nvSpPr>
        <p:spPr>
          <a:xfrm>
            <a:off x="1017588" y="292100"/>
            <a:ext cx="11390312" cy="493713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900"/>
              </a:lnSpc>
              <a:spcAft>
                <a:spcPts val="0"/>
              </a:spcAft>
              <a:defRPr/>
            </a:pPr>
            <a:r>
              <a:rPr lang="ru-RU" sz="2400" b="1" spc="300" dirty="0" smtClean="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по обращению с отходами</a:t>
            </a:r>
            <a:endParaRPr lang="ru-RU" sz="2400" b="1" spc="300" dirty="0">
              <a:solidFill>
                <a:srgbClr val="4274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381"/>
          <p:cNvGrpSpPr>
            <a:grpSpLocks/>
          </p:cNvGrpSpPr>
          <p:nvPr/>
        </p:nvGrpSpPr>
        <p:grpSpPr bwMode="auto">
          <a:xfrm>
            <a:off x="209550" y="125413"/>
            <a:ext cx="719138" cy="893762"/>
            <a:chOff x="1546225" y="-3938587"/>
            <a:chExt cx="2335213" cy="2898774"/>
          </a:xfrm>
        </p:grpSpPr>
        <p:grpSp>
          <p:nvGrpSpPr>
            <p:cNvPr id="3" name="Группа 382"/>
            <p:cNvGrpSpPr>
              <a:grpSpLocks/>
            </p:cNvGrpSpPr>
            <p:nvPr/>
          </p:nvGrpSpPr>
          <p:grpSpPr bwMode="auto"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1060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avLst/>
                <a:gdLst>
                  <a:gd name="T0" fmla="*/ 1603012840 w 153"/>
                  <a:gd name="T1" fmla="*/ 283322997 h 213"/>
                  <a:gd name="T2" fmla="*/ 1532083556 w 153"/>
                  <a:gd name="T3" fmla="*/ 113327676 h 213"/>
                  <a:gd name="T4" fmla="*/ 1361852521 w 153"/>
                  <a:gd name="T5" fmla="*/ 226659115 h 213"/>
                  <a:gd name="T6" fmla="*/ 1191621485 w 153"/>
                  <a:gd name="T7" fmla="*/ 70830749 h 213"/>
                  <a:gd name="T8" fmla="*/ 1092319734 w 153"/>
                  <a:gd name="T9" fmla="*/ 169991528 h 213"/>
                  <a:gd name="T10" fmla="*/ 1063947267 w 153"/>
                  <a:gd name="T11" fmla="*/ 184158425 h 213"/>
                  <a:gd name="T12" fmla="*/ 836971062 w 153"/>
                  <a:gd name="T13" fmla="*/ 0 h 213"/>
                  <a:gd name="T14" fmla="*/ 680924377 w 153"/>
                  <a:gd name="T15" fmla="*/ 28333801 h 213"/>
                  <a:gd name="T16" fmla="*/ 595810743 w 153"/>
                  <a:gd name="T17" fmla="*/ 226659115 h 213"/>
                  <a:gd name="T18" fmla="*/ 99301781 w 153"/>
                  <a:gd name="T19" fmla="*/ 311653027 h 213"/>
                  <a:gd name="T20" fmla="*/ 0 w 153"/>
                  <a:gd name="T21" fmla="*/ 1473274927 h 213"/>
                  <a:gd name="T22" fmla="*/ 14184354 w 153"/>
                  <a:gd name="T23" fmla="*/ 2147483647 h 213"/>
                  <a:gd name="T24" fmla="*/ 609995093 w 153"/>
                  <a:gd name="T25" fmla="*/ 2147483647 h 213"/>
                  <a:gd name="T26" fmla="*/ 1106504084 w 153"/>
                  <a:gd name="T27" fmla="*/ 2147483647 h 213"/>
                  <a:gd name="T28" fmla="*/ 1957663028 w 153"/>
                  <a:gd name="T29" fmla="*/ 2147483647 h 213"/>
                  <a:gd name="T30" fmla="*/ 2147483647 w 153"/>
                  <a:gd name="T31" fmla="*/ 2147483647 h 213"/>
                  <a:gd name="T32" fmla="*/ 2056965250 w 153"/>
                  <a:gd name="T33" fmla="*/ 311653027 h 213"/>
                  <a:gd name="T34" fmla="*/ 1305107587 w 153"/>
                  <a:gd name="T35" fmla="*/ 240822248 h 213"/>
                  <a:gd name="T36" fmla="*/ 1035574800 w 153"/>
                  <a:gd name="T37" fmla="*/ 198325322 h 213"/>
                  <a:gd name="T38" fmla="*/ 1035574800 w 153"/>
                  <a:gd name="T39" fmla="*/ 198325322 h 213"/>
                  <a:gd name="T40" fmla="*/ 666740027 w 153"/>
                  <a:gd name="T41" fmla="*/ 269156100 h 213"/>
                  <a:gd name="T42" fmla="*/ 737669311 w 153"/>
                  <a:gd name="T43" fmla="*/ 254989204 h 213"/>
                  <a:gd name="T44" fmla="*/ 737669311 w 153"/>
                  <a:gd name="T45" fmla="*/ 254989204 h 213"/>
                  <a:gd name="T46" fmla="*/ 581622626 w 153"/>
                  <a:gd name="T47" fmla="*/ 283322997 h 213"/>
                  <a:gd name="T48" fmla="*/ 652555677 w 153"/>
                  <a:gd name="T49" fmla="*/ 269156100 h 213"/>
                  <a:gd name="T50" fmla="*/ 652555677 w 153"/>
                  <a:gd name="T51" fmla="*/ 269156100 h 213"/>
                  <a:gd name="T52" fmla="*/ 2085333950 w 153"/>
                  <a:gd name="T53" fmla="*/ 2147483647 h 213"/>
                  <a:gd name="T54" fmla="*/ 1560456023 w 153"/>
                  <a:gd name="T55" fmla="*/ 2147483647 h 213"/>
                  <a:gd name="T56" fmla="*/ 1063947267 w 153"/>
                  <a:gd name="T57" fmla="*/ 2147483647 h 213"/>
                  <a:gd name="T58" fmla="*/ 297905371 w 153"/>
                  <a:gd name="T59" fmla="*/ 2147483647 h 213"/>
                  <a:gd name="T60" fmla="*/ 70929314 w 153"/>
                  <a:gd name="T61" fmla="*/ 2147483647 h 213"/>
                  <a:gd name="T62" fmla="*/ 70929314 w 153"/>
                  <a:gd name="T63" fmla="*/ 481648260 h 213"/>
                  <a:gd name="T64" fmla="*/ 1092319734 w 153"/>
                  <a:gd name="T65" fmla="*/ 240822248 h 213"/>
                  <a:gd name="T66" fmla="*/ 2099522067 w 153"/>
                  <a:gd name="T67" fmla="*/ 481648260 h 2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3"/>
                  <a:gd name="T103" fmla="*/ 0 h 213"/>
                  <a:gd name="T104" fmla="*/ 153 w 153"/>
                  <a:gd name="T105" fmla="*/ 213 h 21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1" name="Freeform 174"/>
              <p:cNvSpPr>
                <a:spLocks/>
              </p:cNvSpPr>
              <p:nvPr/>
            </p:nvSpPr>
            <p:spPr bwMode="auto">
              <a:xfrm>
                <a:off x="2430463" y="-1928813"/>
                <a:ext cx="573088" cy="298450"/>
              </a:xfrm>
              <a:custGeom>
                <a:avLst/>
                <a:gdLst>
                  <a:gd name="T0" fmla="*/ 1919064045 w 152"/>
                  <a:gd name="T1" fmla="*/ 271170172 h 79"/>
                  <a:gd name="T2" fmla="*/ 1961710070 w 152"/>
                  <a:gd name="T3" fmla="*/ 99905184 h 79"/>
                  <a:gd name="T4" fmla="*/ 1535249822 w 152"/>
                  <a:gd name="T5" fmla="*/ 14272708 h 79"/>
                  <a:gd name="T6" fmla="*/ 1464171858 w 152"/>
                  <a:gd name="T7" fmla="*/ 42818129 h 79"/>
                  <a:gd name="T8" fmla="*/ 1791125971 w 152"/>
                  <a:gd name="T9" fmla="*/ 242624704 h 79"/>
                  <a:gd name="T10" fmla="*/ 1791125971 w 152"/>
                  <a:gd name="T11" fmla="*/ 356802622 h 79"/>
                  <a:gd name="T12" fmla="*/ 1478389713 w 152"/>
                  <a:gd name="T13" fmla="*/ 99905184 h 79"/>
                  <a:gd name="T14" fmla="*/ 1407311748 w 152"/>
                  <a:gd name="T15" fmla="*/ 128450623 h 79"/>
                  <a:gd name="T16" fmla="*/ 1307805614 w 152"/>
                  <a:gd name="T17" fmla="*/ 128450623 h 79"/>
                  <a:gd name="T18" fmla="*/ 1492603798 w 152"/>
                  <a:gd name="T19" fmla="*/ 371075327 h 79"/>
                  <a:gd name="T20" fmla="*/ 1506817882 w 152"/>
                  <a:gd name="T21" fmla="*/ 642245499 h 79"/>
                  <a:gd name="T22" fmla="*/ 1194085395 w 152"/>
                  <a:gd name="T23" fmla="*/ 214083073 h 79"/>
                  <a:gd name="T24" fmla="*/ 1108793345 w 152"/>
                  <a:gd name="T25" fmla="*/ 313988286 h 79"/>
                  <a:gd name="T26" fmla="*/ 1094575490 w 152"/>
                  <a:gd name="T27" fmla="*/ 799237694 h 79"/>
                  <a:gd name="T28" fmla="*/ 1037715380 w 152"/>
                  <a:gd name="T29" fmla="*/ 727877949 h 79"/>
                  <a:gd name="T30" fmla="*/ 1051929465 w 152"/>
                  <a:gd name="T31" fmla="*/ 185537663 h 79"/>
                  <a:gd name="T32" fmla="*/ 653904692 w 152"/>
                  <a:gd name="T33" fmla="*/ 656518203 h 79"/>
                  <a:gd name="T34" fmla="*/ 611258667 w 152"/>
                  <a:gd name="T35" fmla="*/ 499526008 h 79"/>
                  <a:gd name="T36" fmla="*/ 867131046 w 152"/>
                  <a:gd name="T37" fmla="*/ 128450623 h 79"/>
                  <a:gd name="T38" fmla="*/ 753410826 w 152"/>
                  <a:gd name="T39" fmla="*/ 85632479 h 79"/>
                  <a:gd name="T40" fmla="*/ 398028426 w 152"/>
                  <a:gd name="T41" fmla="*/ 328260991 h 79"/>
                  <a:gd name="T42" fmla="*/ 341168316 w 152"/>
                  <a:gd name="T43" fmla="*/ 313988286 h 79"/>
                  <a:gd name="T44" fmla="*/ 696546946 w 152"/>
                  <a:gd name="T45" fmla="*/ 42818129 h 79"/>
                  <a:gd name="T46" fmla="*/ 639686837 w 152"/>
                  <a:gd name="T47" fmla="*/ 14272708 h 79"/>
                  <a:gd name="T48" fmla="*/ 184798243 w 152"/>
                  <a:gd name="T49" fmla="*/ 99905184 h 79"/>
                  <a:gd name="T50" fmla="*/ 270090351 w 152"/>
                  <a:gd name="T51" fmla="*/ 228355777 h 79"/>
                  <a:gd name="T52" fmla="*/ 241658352 w 152"/>
                  <a:gd name="T53" fmla="*/ 256897468 h 79"/>
                  <a:gd name="T54" fmla="*/ 28431947 w 152"/>
                  <a:gd name="T55" fmla="*/ 570885754 h 79"/>
                  <a:gd name="T56" fmla="*/ 369596486 w 152"/>
                  <a:gd name="T57" fmla="*/ 813510398 h 79"/>
                  <a:gd name="T58" fmla="*/ 668118777 w 152"/>
                  <a:gd name="T59" fmla="*/ 214083073 h 79"/>
                  <a:gd name="T60" fmla="*/ 639686837 w 152"/>
                  <a:gd name="T61" fmla="*/ 970506371 h 79"/>
                  <a:gd name="T62" fmla="*/ 938209010 w 152"/>
                  <a:gd name="T63" fmla="*/ 271170172 h 79"/>
                  <a:gd name="T64" fmla="*/ 895562986 w 152"/>
                  <a:gd name="T65" fmla="*/ 485253186 h 79"/>
                  <a:gd name="T66" fmla="*/ 966637180 w 152"/>
                  <a:gd name="T67" fmla="*/ 1041866353 h 79"/>
                  <a:gd name="T68" fmla="*/ 1080361405 w 152"/>
                  <a:gd name="T69" fmla="*/ 1127498803 h 79"/>
                  <a:gd name="T70" fmla="*/ 1279373674 w 152"/>
                  <a:gd name="T71" fmla="*/ 813510398 h 79"/>
                  <a:gd name="T72" fmla="*/ 1222513564 w 152"/>
                  <a:gd name="T73" fmla="*/ 299715581 h 79"/>
                  <a:gd name="T74" fmla="*/ 1378883578 w 152"/>
                  <a:gd name="T75" fmla="*/ 613700090 h 79"/>
                  <a:gd name="T76" fmla="*/ 1563681762 w 152"/>
                  <a:gd name="T77" fmla="*/ 941960962 h 79"/>
                  <a:gd name="T78" fmla="*/ 1492603798 w 152"/>
                  <a:gd name="T79" fmla="*/ 214083073 h 79"/>
                  <a:gd name="T80" fmla="*/ 1478389713 w 152"/>
                  <a:gd name="T81" fmla="*/ 185537663 h 79"/>
                  <a:gd name="T82" fmla="*/ 2147483647 w 152"/>
                  <a:gd name="T83" fmla="*/ 570885754 h 79"/>
                  <a:gd name="T84" fmla="*/ 1990138711 w 152"/>
                  <a:gd name="T85" fmla="*/ 428162367 h 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2"/>
                  <a:gd name="T130" fmla="*/ 0 h 79"/>
                  <a:gd name="T131" fmla="*/ 152 w 152"/>
                  <a:gd name="T132" fmla="*/ 79 h 7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2" name="Freeform 175"/>
              <p:cNvSpPr>
                <a:spLocks/>
              </p:cNvSpPr>
              <p:nvPr/>
            </p:nvSpPr>
            <p:spPr bwMode="auto">
              <a:xfrm>
                <a:off x="3294063" y="-2840038"/>
                <a:ext cx="211138" cy="222250"/>
              </a:xfrm>
              <a:custGeom>
                <a:avLst/>
                <a:gdLst>
                  <a:gd name="T0" fmla="*/ 781844037 w 56"/>
                  <a:gd name="T1" fmla="*/ 184467511 h 59"/>
                  <a:gd name="T2" fmla="*/ 753412050 w 56"/>
                  <a:gd name="T3" fmla="*/ 56760390 h 59"/>
                  <a:gd name="T4" fmla="*/ 724980064 w 56"/>
                  <a:gd name="T5" fmla="*/ 0 h 59"/>
                  <a:gd name="T6" fmla="*/ 0 w 56"/>
                  <a:gd name="T7" fmla="*/ 510836078 h 59"/>
                  <a:gd name="T8" fmla="*/ 213230529 w 56"/>
                  <a:gd name="T9" fmla="*/ 567596453 h 59"/>
                  <a:gd name="T10" fmla="*/ 270090790 w 56"/>
                  <a:gd name="T11" fmla="*/ 567596453 h 59"/>
                  <a:gd name="T12" fmla="*/ 597045552 w 56"/>
                  <a:gd name="T13" fmla="*/ 340558602 h 59"/>
                  <a:gd name="T14" fmla="*/ 582827674 w 56"/>
                  <a:gd name="T15" fmla="*/ 439885491 h 59"/>
                  <a:gd name="T16" fmla="*/ 426461058 w 56"/>
                  <a:gd name="T17" fmla="*/ 567596453 h 59"/>
                  <a:gd name="T18" fmla="*/ 199016421 w 56"/>
                  <a:gd name="T19" fmla="*/ 709493624 h 59"/>
                  <a:gd name="T20" fmla="*/ 56860217 w 56"/>
                  <a:gd name="T21" fmla="*/ 837204468 h 59"/>
                  <a:gd name="T22" fmla="*/ 127938341 w 56"/>
                  <a:gd name="T23" fmla="*/ 823014374 h 59"/>
                  <a:gd name="T24" fmla="*/ 255876682 w 56"/>
                  <a:gd name="T25" fmla="*/ 794634187 h 59"/>
                  <a:gd name="T26" fmla="*/ 625473768 w 56"/>
                  <a:gd name="T27" fmla="*/ 624356828 h 59"/>
                  <a:gd name="T28" fmla="*/ 781844037 w 56"/>
                  <a:gd name="T29" fmla="*/ 326368508 h 59"/>
                  <a:gd name="T30" fmla="*/ 796058145 w 56"/>
                  <a:gd name="T31" fmla="*/ 297988320 h 59"/>
                  <a:gd name="T32" fmla="*/ 796058145 w 56"/>
                  <a:gd name="T33" fmla="*/ 198657605 h 59"/>
                  <a:gd name="T34" fmla="*/ 781844037 w 56"/>
                  <a:gd name="T35" fmla="*/ 184467511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59"/>
                  <a:gd name="T56" fmla="*/ 56 w 56"/>
                  <a:gd name="T57" fmla="*/ 59 h 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3" name="Freeform 176"/>
              <p:cNvSpPr>
                <a:spLocks/>
              </p:cNvSpPr>
              <p:nvPr/>
            </p:nvSpPr>
            <p:spPr bwMode="auto">
              <a:xfrm>
                <a:off x="1922463" y="-2840038"/>
                <a:ext cx="219075" cy="222250"/>
              </a:xfrm>
              <a:custGeom>
                <a:avLst/>
                <a:gdLst>
                  <a:gd name="T0" fmla="*/ 242538683 w 58"/>
                  <a:gd name="T1" fmla="*/ 666927110 h 59"/>
                  <a:gd name="T2" fmla="*/ 642010686 w 58"/>
                  <a:gd name="T3" fmla="*/ 823014374 h 59"/>
                  <a:gd name="T4" fmla="*/ 756144954 w 58"/>
                  <a:gd name="T5" fmla="*/ 837204468 h 59"/>
                  <a:gd name="T6" fmla="*/ 556409041 w 58"/>
                  <a:gd name="T7" fmla="*/ 666927110 h 59"/>
                  <a:gd name="T8" fmla="*/ 513610107 w 58"/>
                  <a:gd name="T9" fmla="*/ 624356828 h 59"/>
                  <a:gd name="T10" fmla="*/ 356673010 w 58"/>
                  <a:gd name="T11" fmla="*/ 539216265 h 59"/>
                  <a:gd name="T12" fmla="*/ 214002283 w 58"/>
                  <a:gd name="T13" fmla="*/ 439885491 h 59"/>
                  <a:gd name="T14" fmla="*/ 214002283 w 58"/>
                  <a:gd name="T15" fmla="*/ 340558602 h 59"/>
                  <a:gd name="T16" fmla="*/ 527876418 w 58"/>
                  <a:gd name="T17" fmla="*/ 553406359 h 59"/>
                  <a:gd name="T18" fmla="*/ 599211752 w 58"/>
                  <a:gd name="T19" fmla="*/ 567596453 h 59"/>
                  <a:gd name="T20" fmla="*/ 642010686 w 58"/>
                  <a:gd name="T21" fmla="*/ 539216265 h 59"/>
                  <a:gd name="T22" fmla="*/ 827480288 w 58"/>
                  <a:gd name="T23" fmla="*/ 510836078 h 59"/>
                  <a:gd name="T24" fmla="*/ 428008344 w 58"/>
                  <a:gd name="T25" fmla="*/ 297988320 h 59"/>
                  <a:gd name="T26" fmla="*/ 71335363 w 58"/>
                  <a:gd name="T27" fmla="*/ 0 h 59"/>
                  <a:gd name="T28" fmla="*/ 57069037 w 58"/>
                  <a:gd name="T29" fmla="*/ 14190097 h 59"/>
                  <a:gd name="T30" fmla="*/ 14266315 w 58"/>
                  <a:gd name="T31" fmla="*/ 170277417 h 59"/>
                  <a:gd name="T32" fmla="*/ 0 w 58"/>
                  <a:gd name="T33" fmla="*/ 198657605 h 59"/>
                  <a:gd name="T34" fmla="*/ 0 w 58"/>
                  <a:gd name="T35" fmla="*/ 297988320 h 59"/>
                  <a:gd name="T36" fmla="*/ 28532630 w 58"/>
                  <a:gd name="T37" fmla="*/ 383128883 h 59"/>
                  <a:gd name="T38" fmla="*/ 242538683 w 58"/>
                  <a:gd name="T39" fmla="*/ 666927110 h 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59"/>
                  <a:gd name="T62" fmla="*/ 58 w 58"/>
                  <a:gd name="T63" fmla="*/ 59 h 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4" name="Freeform 177"/>
              <p:cNvSpPr>
                <a:spLocks/>
              </p:cNvSpPr>
              <p:nvPr/>
            </p:nvSpPr>
            <p:spPr bwMode="auto">
              <a:xfrm>
                <a:off x="3290888" y="-2659063"/>
                <a:ext cx="214313" cy="139700"/>
              </a:xfrm>
              <a:custGeom>
                <a:avLst/>
                <a:gdLst>
                  <a:gd name="T0" fmla="*/ 98956211 w 57"/>
                  <a:gd name="T1" fmla="*/ 199578417 h 37"/>
                  <a:gd name="T2" fmla="*/ 70681942 w 57"/>
                  <a:gd name="T3" fmla="*/ 199578417 h 37"/>
                  <a:gd name="T4" fmla="*/ 70681942 w 57"/>
                  <a:gd name="T5" fmla="*/ 213835363 h 37"/>
                  <a:gd name="T6" fmla="*/ 197912421 w 57"/>
                  <a:gd name="T7" fmla="*/ 327883434 h 37"/>
                  <a:gd name="T8" fmla="*/ 226186690 w 57"/>
                  <a:gd name="T9" fmla="*/ 327883434 h 37"/>
                  <a:gd name="T10" fmla="*/ 395828603 w 57"/>
                  <a:gd name="T11" fmla="*/ 299369543 h 37"/>
                  <a:gd name="T12" fmla="*/ 551329680 w 57"/>
                  <a:gd name="T13" fmla="*/ 256602482 h 37"/>
                  <a:gd name="T14" fmla="*/ 494784902 w 57"/>
                  <a:gd name="T15" fmla="*/ 356393549 h 37"/>
                  <a:gd name="T16" fmla="*/ 282735287 w 57"/>
                  <a:gd name="T17" fmla="*/ 399160610 h 37"/>
                  <a:gd name="T18" fmla="*/ 155504778 w 57"/>
                  <a:gd name="T19" fmla="*/ 427670725 h 37"/>
                  <a:gd name="T20" fmla="*/ 127230509 w 57"/>
                  <a:gd name="T21" fmla="*/ 441927671 h 37"/>
                  <a:gd name="T22" fmla="*/ 0 w 57"/>
                  <a:gd name="T23" fmla="*/ 498951795 h 37"/>
                  <a:gd name="T24" fmla="*/ 155504778 w 57"/>
                  <a:gd name="T25" fmla="*/ 513204965 h 37"/>
                  <a:gd name="T26" fmla="*/ 537192545 w 57"/>
                  <a:gd name="T27" fmla="*/ 484694732 h 37"/>
                  <a:gd name="T28" fmla="*/ 777516311 w 57"/>
                  <a:gd name="T29" fmla="*/ 242345478 h 37"/>
                  <a:gd name="T30" fmla="*/ 805790580 w 57"/>
                  <a:gd name="T31" fmla="*/ 171068302 h 37"/>
                  <a:gd name="T32" fmla="*/ 805790580 w 57"/>
                  <a:gd name="T33" fmla="*/ 0 h 37"/>
                  <a:gd name="T34" fmla="*/ 438236246 w 57"/>
                  <a:gd name="T35" fmla="*/ 156811356 h 37"/>
                  <a:gd name="T36" fmla="*/ 98956211 w 57"/>
                  <a:gd name="T37" fmla="*/ 199578417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37"/>
                  <a:gd name="T59" fmla="*/ 57 w 57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5" name="Freeform 178"/>
              <p:cNvSpPr>
                <a:spLocks/>
              </p:cNvSpPr>
              <p:nvPr/>
            </p:nvSpPr>
            <p:spPr bwMode="auto">
              <a:xfrm>
                <a:off x="1922463" y="-2659063"/>
                <a:ext cx="219075" cy="136525"/>
              </a:xfrm>
              <a:custGeom>
                <a:avLst/>
                <a:gdLst>
                  <a:gd name="T0" fmla="*/ 656276997 w 58"/>
                  <a:gd name="T1" fmla="*/ 517752118 h 36"/>
                  <a:gd name="T2" fmla="*/ 827480288 w 58"/>
                  <a:gd name="T3" fmla="*/ 503371491 h 36"/>
                  <a:gd name="T4" fmla="*/ 684809620 w 58"/>
                  <a:gd name="T5" fmla="*/ 431460652 h 36"/>
                  <a:gd name="T6" fmla="*/ 599211752 w 58"/>
                  <a:gd name="T7" fmla="*/ 388314978 h 36"/>
                  <a:gd name="T8" fmla="*/ 428008344 w 58"/>
                  <a:gd name="T9" fmla="*/ 373930558 h 36"/>
                  <a:gd name="T10" fmla="*/ 328140387 w 58"/>
                  <a:gd name="T11" fmla="*/ 345169303 h 36"/>
                  <a:gd name="T12" fmla="*/ 271071365 w 58"/>
                  <a:gd name="T13" fmla="*/ 244493476 h 36"/>
                  <a:gd name="T14" fmla="*/ 356673010 w 58"/>
                  <a:gd name="T15" fmla="*/ 273258583 h 36"/>
                  <a:gd name="T16" fmla="*/ 513610107 w 58"/>
                  <a:gd name="T17" fmla="*/ 302023629 h 36"/>
                  <a:gd name="T18" fmla="*/ 656276997 w 58"/>
                  <a:gd name="T19" fmla="*/ 287639210 h 36"/>
                  <a:gd name="T20" fmla="*/ 727612331 w 58"/>
                  <a:gd name="T21" fmla="*/ 230112849 h 36"/>
                  <a:gd name="T22" fmla="*/ 741878643 w 58"/>
                  <a:gd name="T23" fmla="*/ 201347802 h 36"/>
                  <a:gd name="T24" fmla="*/ 499340018 w 58"/>
                  <a:gd name="T25" fmla="*/ 172582756 h 36"/>
                  <a:gd name="T26" fmla="*/ 242538683 w 58"/>
                  <a:gd name="T27" fmla="*/ 100675797 h 36"/>
                  <a:gd name="T28" fmla="*/ 0 w 58"/>
                  <a:gd name="T29" fmla="*/ 0 h 36"/>
                  <a:gd name="T30" fmla="*/ 0 w 58"/>
                  <a:gd name="T31" fmla="*/ 172582756 h 36"/>
                  <a:gd name="T32" fmla="*/ 28532630 w 58"/>
                  <a:gd name="T33" fmla="*/ 230112849 h 36"/>
                  <a:gd name="T34" fmla="*/ 328140387 w 58"/>
                  <a:gd name="T35" fmla="*/ 488986953 h 36"/>
                  <a:gd name="T36" fmla="*/ 656276997 w 58"/>
                  <a:gd name="T37" fmla="*/ 517752118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36"/>
                  <a:gd name="T59" fmla="*/ 58 w 58"/>
                  <a:gd name="T60" fmla="*/ 36 h 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6" name="Freeform 179"/>
              <p:cNvSpPr>
                <a:spLocks/>
              </p:cNvSpPr>
              <p:nvPr/>
            </p:nvSpPr>
            <p:spPr bwMode="auto">
              <a:xfrm>
                <a:off x="3019425" y="-2865438"/>
                <a:ext cx="319088" cy="557212"/>
              </a:xfrm>
              <a:custGeom>
                <a:avLst/>
                <a:gdLst>
                  <a:gd name="T0" fmla="*/ 239571243 w 85"/>
                  <a:gd name="T1" fmla="*/ 2026998058 h 148"/>
                  <a:gd name="T2" fmla="*/ 281848570 w 85"/>
                  <a:gd name="T3" fmla="*/ 1899426212 h 148"/>
                  <a:gd name="T4" fmla="*/ 324122083 w 85"/>
                  <a:gd name="T5" fmla="*/ 1885251196 h 148"/>
                  <a:gd name="T6" fmla="*/ 408676619 w 85"/>
                  <a:gd name="T7" fmla="*/ 1899426212 h 148"/>
                  <a:gd name="T8" fmla="*/ 521416117 w 85"/>
                  <a:gd name="T9" fmla="*/ 1927776243 h 148"/>
                  <a:gd name="T10" fmla="*/ 535508540 w 85"/>
                  <a:gd name="T11" fmla="*/ 1715151009 h 148"/>
                  <a:gd name="T12" fmla="*/ 789172147 w 85"/>
                  <a:gd name="T13" fmla="*/ 1743501040 h 148"/>
                  <a:gd name="T14" fmla="*/ 718710034 w 85"/>
                  <a:gd name="T15" fmla="*/ 1502529539 h 148"/>
                  <a:gd name="T16" fmla="*/ 1000554967 w 85"/>
                  <a:gd name="T17" fmla="*/ 1460004492 h 148"/>
                  <a:gd name="T18" fmla="*/ 1000554967 w 85"/>
                  <a:gd name="T19" fmla="*/ 1445829476 h 148"/>
                  <a:gd name="T20" fmla="*/ 831449415 w 85"/>
                  <a:gd name="T21" fmla="*/ 1247383022 h 148"/>
                  <a:gd name="T22" fmla="*/ 916000196 w 85"/>
                  <a:gd name="T23" fmla="*/ 1219032991 h 148"/>
                  <a:gd name="T24" fmla="*/ 1127386770 w 85"/>
                  <a:gd name="T25" fmla="*/ 1133986662 h 148"/>
                  <a:gd name="T26" fmla="*/ 1127386770 w 85"/>
                  <a:gd name="T27" fmla="*/ 1091461615 h 148"/>
                  <a:gd name="T28" fmla="*/ 958277464 w 85"/>
                  <a:gd name="T29" fmla="*/ 992236506 h 148"/>
                  <a:gd name="T30" fmla="*/ 873726683 w 85"/>
                  <a:gd name="T31" fmla="*/ 949711223 h 148"/>
                  <a:gd name="T32" fmla="*/ 887815351 w 85"/>
                  <a:gd name="T33" fmla="*/ 949711223 h 148"/>
                  <a:gd name="T34" fmla="*/ 1169664038 w 85"/>
                  <a:gd name="T35" fmla="*/ 751264769 h 148"/>
                  <a:gd name="T36" fmla="*/ 1197848883 w 85"/>
                  <a:gd name="T37" fmla="*/ 708739723 h 148"/>
                  <a:gd name="T38" fmla="*/ 1197848883 w 85"/>
                  <a:gd name="T39" fmla="*/ 694564707 h 148"/>
                  <a:gd name="T40" fmla="*/ 831449415 w 85"/>
                  <a:gd name="T41" fmla="*/ 652039660 h 148"/>
                  <a:gd name="T42" fmla="*/ 1000554967 w 85"/>
                  <a:gd name="T43" fmla="*/ 340196728 h 148"/>
                  <a:gd name="T44" fmla="*/ 986462544 w 85"/>
                  <a:gd name="T45" fmla="*/ 0 h 148"/>
                  <a:gd name="T46" fmla="*/ 817356992 w 85"/>
                  <a:gd name="T47" fmla="*/ 240971560 h 148"/>
                  <a:gd name="T48" fmla="*/ 718710034 w 85"/>
                  <a:gd name="T49" fmla="*/ 354371744 h 148"/>
                  <a:gd name="T50" fmla="*/ 704617611 w 85"/>
                  <a:gd name="T51" fmla="*/ 382721775 h 148"/>
                  <a:gd name="T52" fmla="*/ 634155498 w 85"/>
                  <a:gd name="T53" fmla="*/ 708739723 h 148"/>
                  <a:gd name="T54" fmla="*/ 662340343 w 85"/>
                  <a:gd name="T55" fmla="*/ 751264769 h 148"/>
                  <a:gd name="T56" fmla="*/ 817356992 w 85"/>
                  <a:gd name="T57" fmla="*/ 836314863 h 148"/>
                  <a:gd name="T58" fmla="*/ 831449415 w 85"/>
                  <a:gd name="T59" fmla="*/ 878839910 h 148"/>
                  <a:gd name="T60" fmla="*/ 704617611 w 85"/>
                  <a:gd name="T61" fmla="*/ 992236506 h 148"/>
                  <a:gd name="T62" fmla="*/ 704617611 w 85"/>
                  <a:gd name="T63" fmla="*/ 1077286600 h 148"/>
                  <a:gd name="T64" fmla="*/ 831449415 w 85"/>
                  <a:gd name="T65" fmla="*/ 1219032991 h 148"/>
                  <a:gd name="T66" fmla="*/ 605970653 w 85"/>
                  <a:gd name="T67" fmla="*/ 1332433116 h 148"/>
                  <a:gd name="T68" fmla="*/ 620063076 w 85"/>
                  <a:gd name="T69" fmla="*/ 1374958163 h 148"/>
                  <a:gd name="T70" fmla="*/ 662340343 w 85"/>
                  <a:gd name="T71" fmla="*/ 1502529539 h 148"/>
                  <a:gd name="T72" fmla="*/ 605970653 w 85"/>
                  <a:gd name="T73" fmla="*/ 1587579633 h 148"/>
                  <a:gd name="T74" fmla="*/ 436861464 w 85"/>
                  <a:gd name="T75" fmla="*/ 1587579633 h 148"/>
                  <a:gd name="T76" fmla="*/ 408676619 w 85"/>
                  <a:gd name="T77" fmla="*/ 1842726149 h 148"/>
                  <a:gd name="T78" fmla="*/ 169109130 w 85"/>
                  <a:gd name="T79" fmla="*/ 1786026087 h 148"/>
                  <a:gd name="T80" fmla="*/ 84554565 w 85"/>
                  <a:gd name="T81" fmla="*/ 1970301290 h 148"/>
                  <a:gd name="T82" fmla="*/ 0 w 85"/>
                  <a:gd name="T83" fmla="*/ 1899426212 h 148"/>
                  <a:gd name="T84" fmla="*/ 0 w 85"/>
                  <a:gd name="T85" fmla="*/ 2097873137 h 148"/>
                  <a:gd name="T86" fmla="*/ 14092426 w 85"/>
                  <a:gd name="T87" fmla="*/ 2083698121 h 148"/>
                  <a:gd name="T88" fmla="*/ 42277282 w 85"/>
                  <a:gd name="T89" fmla="*/ 2012823043 h 148"/>
                  <a:gd name="T90" fmla="*/ 183201553 w 85"/>
                  <a:gd name="T91" fmla="*/ 2055348090 h 148"/>
                  <a:gd name="T92" fmla="*/ 239571243 w 85"/>
                  <a:gd name="T93" fmla="*/ 2026998058 h 14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"/>
                  <a:gd name="T142" fmla="*/ 0 h 148"/>
                  <a:gd name="T143" fmla="*/ 85 w 85"/>
                  <a:gd name="T144" fmla="*/ 148 h 14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7" name="Freeform 180"/>
              <p:cNvSpPr>
                <a:spLocks/>
              </p:cNvSpPr>
              <p:nvPr/>
            </p:nvSpPr>
            <p:spPr bwMode="auto">
              <a:xfrm>
                <a:off x="2087563" y="-2865438"/>
                <a:ext cx="320675" cy="557212"/>
              </a:xfrm>
              <a:custGeom>
                <a:avLst/>
                <a:gdLst>
                  <a:gd name="T0" fmla="*/ 1053232609 w 85"/>
                  <a:gd name="T1" fmla="*/ 1800201102 h 148"/>
                  <a:gd name="T2" fmla="*/ 811273741 w 85"/>
                  <a:gd name="T3" fmla="*/ 1856901165 h 148"/>
                  <a:gd name="T4" fmla="*/ 782809129 w 85"/>
                  <a:gd name="T5" fmla="*/ 1615929664 h 148"/>
                  <a:gd name="T6" fmla="*/ 725876133 w 85"/>
                  <a:gd name="T7" fmla="*/ 1601754648 h 148"/>
                  <a:gd name="T8" fmla="*/ 569315108 w 85"/>
                  <a:gd name="T9" fmla="*/ 1601754648 h 148"/>
                  <a:gd name="T10" fmla="*/ 540850497 w 85"/>
                  <a:gd name="T11" fmla="*/ 1545054586 h 148"/>
                  <a:gd name="T12" fmla="*/ 583549301 w 85"/>
                  <a:gd name="T13" fmla="*/ 1417483210 h 148"/>
                  <a:gd name="T14" fmla="*/ 612013913 w 85"/>
                  <a:gd name="T15" fmla="*/ 1346608132 h 148"/>
                  <a:gd name="T16" fmla="*/ 384285582 w 85"/>
                  <a:gd name="T17" fmla="*/ 1233208007 h 148"/>
                  <a:gd name="T18" fmla="*/ 526616304 w 85"/>
                  <a:gd name="T19" fmla="*/ 1077286600 h 148"/>
                  <a:gd name="T20" fmla="*/ 526616304 w 85"/>
                  <a:gd name="T21" fmla="*/ 1006411521 h 148"/>
                  <a:gd name="T22" fmla="*/ 384285582 w 85"/>
                  <a:gd name="T23" fmla="*/ 893014926 h 148"/>
                  <a:gd name="T24" fmla="*/ 384285582 w 85"/>
                  <a:gd name="T25" fmla="*/ 850489879 h 148"/>
                  <a:gd name="T26" fmla="*/ 555080916 w 85"/>
                  <a:gd name="T27" fmla="*/ 765439785 h 148"/>
                  <a:gd name="T28" fmla="*/ 583549301 w 85"/>
                  <a:gd name="T29" fmla="*/ 708739723 h 148"/>
                  <a:gd name="T30" fmla="*/ 512382112 w 85"/>
                  <a:gd name="T31" fmla="*/ 453593088 h 148"/>
                  <a:gd name="T32" fmla="*/ 469683190 w 85"/>
                  <a:gd name="T33" fmla="*/ 326021712 h 148"/>
                  <a:gd name="T34" fmla="*/ 441218578 w 85"/>
                  <a:gd name="T35" fmla="*/ 297671681 h 148"/>
                  <a:gd name="T36" fmla="*/ 241958691 w 85"/>
                  <a:gd name="T37" fmla="*/ 0 h 148"/>
                  <a:gd name="T38" fmla="*/ 199259887 w 85"/>
                  <a:gd name="T39" fmla="*/ 226796544 h 148"/>
                  <a:gd name="T40" fmla="*/ 398519774 w 85"/>
                  <a:gd name="T41" fmla="*/ 666214676 h 148"/>
                  <a:gd name="T42" fmla="*/ 14234196 w 85"/>
                  <a:gd name="T43" fmla="*/ 708739723 h 148"/>
                  <a:gd name="T44" fmla="*/ 0 w 85"/>
                  <a:gd name="T45" fmla="*/ 722914738 h 148"/>
                  <a:gd name="T46" fmla="*/ 341590551 w 85"/>
                  <a:gd name="T47" fmla="*/ 963886239 h 148"/>
                  <a:gd name="T48" fmla="*/ 313122166 w 85"/>
                  <a:gd name="T49" fmla="*/ 978061255 h 148"/>
                  <a:gd name="T50" fmla="*/ 85397638 w 85"/>
                  <a:gd name="T51" fmla="*/ 1105636631 h 148"/>
                  <a:gd name="T52" fmla="*/ 85397638 w 85"/>
                  <a:gd name="T53" fmla="*/ 1148161678 h 148"/>
                  <a:gd name="T54" fmla="*/ 298891746 w 85"/>
                  <a:gd name="T55" fmla="*/ 1233208007 h 148"/>
                  <a:gd name="T56" fmla="*/ 384285582 w 85"/>
                  <a:gd name="T57" fmla="*/ 1261558038 h 148"/>
                  <a:gd name="T58" fmla="*/ 213494079 w 85"/>
                  <a:gd name="T59" fmla="*/ 1474179508 h 148"/>
                  <a:gd name="T60" fmla="*/ 498151693 w 85"/>
                  <a:gd name="T61" fmla="*/ 1516704555 h 148"/>
                  <a:gd name="T62" fmla="*/ 426984386 w 85"/>
                  <a:gd name="T63" fmla="*/ 1757676055 h 148"/>
                  <a:gd name="T64" fmla="*/ 683177328 w 85"/>
                  <a:gd name="T65" fmla="*/ 1729326024 h 148"/>
                  <a:gd name="T66" fmla="*/ 697411521 w 85"/>
                  <a:gd name="T67" fmla="*/ 1941951259 h 148"/>
                  <a:gd name="T68" fmla="*/ 868202964 w 85"/>
                  <a:gd name="T69" fmla="*/ 1899426212 h 148"/>
                  <a:gd name="T70" fmla="*/ 939370153 w 85"/>
                  <a:gd name="T71" fmla="*/ 1927776243 h 148"/>
                  <a:gd name="T72" fmla="*/ 982068957 w 85"/>
                  <a:gd name="T73" fmla="*/ 2041173074 h 148"/>
                  <a:gd name="T74" fmla="*/ 1038998416 w 85"/>
                  <a:gd name="T75" fmla="*/ 2069523105 h 148"/>
                  <a:gd name="T76" fmla="*/ 1181329021 w 85"/>
                  <a:gd name="T77" fmla="*/ 2026998058 h 148"/>
                  <a:gd name="T78" fmla="*/ 1209793633 w 85"/>
                  <a:gd name="T79" fmla="*/ 2097873137 h 148"/>
                  <a:gd name="T80" fmla="*/ 1209793633 w 85"/>
                  <a:gd name="T81" fmla="*/ 2055348090 h 148"/>
                  <a:gd name="T82" fmla="*/ 1209793633 w 85"/>
                  <a:gd name="T83" fmla="*/ 1913601228 h 148"/>
                  <a:gd name="T84" fmla="*/ 1124396025 w 85"/>
                  <a:gd name="T85" fmla="*/ 1984473011 h 148"/>
                  <a:gd name="T86" fmla="*/ 1053232609 w 85"/>
                  <a:gd name="T87" fmla="*/ 1800201102 h 1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5"/>
                  <a:gd name="T133" fmla="*/ 0 h 148"/>
                  <a:gd name="T134" fmla="*/ 85 w 85"/>
                  <a:gd name="T135" fmla="*/ 148 h 1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8" name="Freeform 181"/>
              <p:cNvSpPr>
                <a:spLocks/>
              </p:cNvSpPr>
              <p:nvPr/>
            </p:nvSpPr>
            <p:spPr bwMode="auto">
              <a:xfrm>
                <a:off x="2212975" y="-2774950"/>
                <a:ext cx="195263" cy="406400"/>
              </a:xfrm>
              <a:custGeom>
                <a:avLst/>
                <a:gdLst>
                  <a:gd name="T0" fmla="*/ 564017245 w 52"/>
                  <a:gd name="T1" fmla="*/ 849594247 h 108"/>
                  <a:gd name="T2" fmla="*/ 620421950 w 52"/>
                  <a:gd name="T3" fmla="*/ 651353888 h 108"/>
                  <a:gd name="T4" fmla="*/ 592217720 w 52"/>
                  <a:gd name="T5" fmla="*/ 481437226 h 108"/>
                  <a:gd name="T6" fmla="*/ 521716532 w 52"/>
                  <a:gd name="T7" fmla="*/ 438957149 h 108"/>
                  <a:gd name="T8" fmla="*/ 141006189 w 52"/>
                  <a:gd name="T9" fmla="*/ 28320059 h 108"/>
                  <a:gd name="T10" fmla="*/ 126905951 w 52"/>
                  <a:gd name="T11" fmla="*/ 0 h 108"/>
                  <a:gd name="T12" fmla="*/ 112801929 w 52"/>
                  <a:gd name="T13" fmla="*/ 14160029 h 108"/>
                  <a:gd name="T14" fmla="*/ 211507376 w 52"/>
                  <a:gd name="T15" fmla="*/ 424797123 h 108"/>
                  <a:gd name="T16" fmla="*/ 0 w 52"/>
                  <a:gd name="T17" fmla="*/ 538077446 h 108"/>
                  <a:gd name="T18" fmla="*/ 141006189 w 52"/>
                  <a:gd name="T19" fmla="*/ 665513914 h 108"/>
                  <a:gd name="T20" fmla="*/ 141006189 w 52"/>
                  <a:gd name="T21" fmla="*/ 722154016 h 108"/>
                  <a:gd name="T22" fmla="*/ 14100241 w 52"/>
                  <a:gd name="T23" fmla="*/ 863754273 h 108"/>
                  <a:gd name="T24" fmla="*/ 239707851 w 52"/>
                  <a:gd name="T25" fmla="*/ 948714426 h 108"/>
                  <a:gd name="T26" fmla="*/ 141006189 w 52"/>
                  <a:gd name="T27" fmla="*/ 1175271309 h 108"/>
                  <a:gd name="T28" fmla="*/ 352509810 w 52"/>
                  <a:gd name="T29" fmla="*/ 1175271309 h 108"/>
                  <a:gd name="T30" fmla="*/ 394814277 w 52"/>
                  <a:gd name="T31" fmla="*/ 1217751386 h 108"/>
                  <a:gd name="T32" fmla="*/ 394814277 w 52"/>
                  <a:gd name="T33" fmla="*/ 1373507904 h 108"/>
                  <a:gd name="T34" fmla="*/ 437114990 w 52"/>
                  <a:gd name="T35" fmla="*/ 1401827956 h 108"/>
                  <a:gd name="T36" fmla="*/ 465315465 w 52"/>
                  <a:gd name="T37" fmla="*/ 1401827956 h 108"/>
                  <a:gd name="T38" fmla="*/ 620421950 w 52"/>
                  <a:gd name="T39" fmla="*/ 1345187853 h 108"/>
                  <a:gd name="T40" fmla="*/ 662722662 w 52"/>
                  <a:gd name="T41" fmla="*/ 1500948135 h 108"/>
                  <a:gd name="T42" fmla="*/ 719123612 w 52"/>
                  <a:gd name="T43" fmla="*/ 1500948135 h 108"/>
                  <a:gd name="T44" fmla="*/ 733223850 w 52"/>
                  <a:gd name="T45" fmla="*/ 1486788110 h 108"/>
                  <a:gd name="T46" fmla="*/ 733223850 w 52"/>
                  <a:gd name="T47" fmla="*/ 1090311155 h 108"/>
                  <a:gd name="T48" fmla="*/ 733223850 w 52"/>
                  <a:gd name="T49" fmla="*/ 1090311155 h 108"/>
                  <a:gd name="T50" fmla="*/ 564017245 w 52"/>
                  <a:gd name="T51" fmla="*/ 849594247 h 1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108"/>
                  <a:gd name="T80" fmla="*/ 52 w 52"/>
                  <a:gd name="T81" fmla="*/ 108 h 10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9" name="Freeform 182"/>
              <p:cNvSpPr>
                <a:spLocks/>
              </p:cNvSpPr>
              <p:nvPr/>
            </p:nvSpPr>
            <p:spPr bwMode="auto">
              <a:xfrm>
                <a:off x="3019425" y="-2774950"/>
                <a:ext cx="200025" cy="406400"/>
              </a:xfrm>
              <a:custGeom>
                <a:avLst/>
                <a:gdLst>
                  <a:gd name="T0" fmla="*/ 42729871 w 53"/>
                  <a:gd name="T1" fmla="*/ 1500948135 h 108"/>
                  <a:gd name="T2" fmla="*/ 85459743 w 53"/>
                  <a:gd name="T3" fmla="*/ 1500948135 h 108"/>
                  <a:gd name="T4" fmla="*/ 142436688 w 53"/>
                  <a:gd name="T5" fmla="*/ 1345187853 h 108"/>
                  <a:gd name="T6" fmla="*/ 185166545 w 53"/>
                  <a:gd name="T7" fmla="*/ 1359347879 h 108"/>
                  <a:gd name="T8" fmla="*/ 327599459 w 53"/>
                  <a:gd name="T9" fmla="*/ 1401827956 h 108"/>
                  <a:gd name="T10" fmla="*/ 370329316 w 53"/>
                  <a:gd name="T11" fmla="*/ 1373507904 h 108"/>
                  <a:gd name="T12" fmla="*/ 370329316 w 53"/>
                  <a:gd name="T13" fmla="*/ 1231911411 h 108"/>
                  <a:gd name="T14" fmla="*/ 413062946 w 53"/>
                  <a:gd name="T15" fmla="*/ 1189431334 h 108"/>
                  <a:gd name="T16" fmla="*/ 612469061 w 53"/>
                  <a:gd name="T17" fmla="*/ 1175271309 h 108"/>
                  <a:gd name="T18" fmla="*/ 612469061 w 53"/>
                  <a:gd name="T19" fmla="*/ 1161111283 h 108"/>
                  <a:gd name="T20" fmla="*/ 512766063 w 53"/>
                  <a:gd name="T21" fmla="*/ 948714426 h 108"/>
                  <a:gd name="T22" fmla="*/ 740662405 w 53"/>
                  <a:gd name="T23" fmla="*/ 863754273 h 108"/>
                  <a:gd name="T24" fmla="*/ 598225776 w 53"/>
                  <a:gd name="T25" fmla="*/ 722154016 h 108"/>
                  <a:gd name="T26" fmla="*/ 612469061 w 53"/>
                  <a:gd name="T27" fmla="*/ 665513914 h 108"/>
                  <a:gd name="T28" fmla="*/ 754905691 w 53"/>
                  <a:gd name="T29" fmla="*/ 538077446 h 108"/>
                  <a:gd name="T30" fmla="*/ 754905691 w 53"/>
                  <a:gd name="T31" fmla="*/ 523917420 h 108"/>
                  <a:gd name="T32" fmla="*/ 541252634 w 53"/>
                  <a:gd name="T33" fmla="*/ 424797123 h 108"/>
                  <a:gd name="T34" fmla="*/ 626716121 w 53"/>
                  <a:gd name="T35" fmla="*/ 0 h 108"/>
                  <a:gd name="T36" fmla="*/ 612469061 w 53"/>
                  <a:gd name="T37" fmla="*/ 28320059 h 108"/>
                  <a:gd name="T38" fmla="*/ 384576375 w 53"/>
                  <a:gd name="T39" fmla="*/ 297356893 h 108"/>
                  <a:gd name="T40" fmla="*/ 156679974 w 53"/>
                  <a:gd name="T41" fmla="*/ 481437226 h 108"/>
                  <a:gd name="T42" fmla="*/ 113946314 w 53"/>
                  <a:gd name="T43" fmla="*/ 608873811 h 108"/>
                  <a:gd name="T44" fmla="*/ 170923259 w 53"/>
                  <a:gd name="T45" fmla="*/ 722154016 h 108"/>
                  <a:gd name="T46" fmla="*/ 28486578 w 53"/>
                  <a:gd name="T47" fmla="*/ 1076151129 h 108"/>
                  <a:gd name="T48" fmla="*/ 0 w 53"/>
                  <a:gd name="T49" fmla="*/ 1090311155 h 108"/>
                  <a:gd name="T50" fmla="*/ 0 w 53"/>
                  <a:gd name="T51" fmla="*/ 1486788110 h 108"/>
                  <a:gd name="T52" fmla="*/ 42729871 w 53"/>
                  <a:gd name="T53" fmla="*/ 1500948135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108"/>
                  <a:gd name="T83" fmla="*/ 53 w 53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0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avLst/>
                <a:gdLst>
                  <a:gd name="T0" fmla="*/ 536843795 w 68"/>
                  <a:gd name="T1" fmla="*/ 585749726 h 42"/>
                  <a:gd name="T2" fmla="*/ 692244988 w 68"/>
                  <a:gd name="T3" fmla="*/ 457169714 h 42"/>
                  <a:gd name="T4" fmla="*/ 932411151 w 68"/>
                  <a:gd name="T5" fmla="*/ 171438657 h 42"/>
                  <a:gd name="T6" fmla="*/ 875899918 w 68"/>
                  <a:gd name="T7" fmla="*/ 85721219 h 42"/>
                  <a:gd name="T8" fmla="*/ 353184988 w 68"/>
                  <a:gd name="T9" fmla="*/ 71433724 h 42"/>
                  <a:gd name="T10" fmla="*/ 98893748 w 68"/>
                  <a:gd name="T11" fmla="*/ 28574997 h 42"/>
                  <a:gd name="T12" fmla="*/ 14128752 w 68"/>
                  <a:gd name="T13" fmla="*/ 0 h 42"/>
                  <a:gd name="T14" fmla="*/ 127147514 w 68"/>
                  <a:gd name="T15" fmla="*/ 142867448 h 42"/>
                  <a:gd name="T16" fmla="*/ 0 w 68"/>
                  <a:gd name="T17" fmla="*/ 171438657 h 42"/>
                  <a:gd name="T18" fmla="*/ 155401252 w 68"/>
                  <a:gd name="T19" fmla="*/ 257159906 h 42"/>
                  <a:gd name="T20" fmla="*/ 56511248 w 68"/>
                  <a:gd name="T21" fmla="*/ 328593600 h 42"/>
                  <a:gd name="T22" fmla="*/ 197783737 w 68"/>
                  <a:gd name="T23" fmla="*/ 357164810 h 42"/>
                  <a:gd name="T24" fmla="*/ 14128752 w 68"/>
                  <a:gd name="T25" fmla="*/ 485744704 h 42"/>
                  <a:gd name="T26" fmla="*/ 353184988 w 68"/>
                  <a:gd name="T27" fmla="*/ 428598504 h 42"/>
                  <a:gd name="T28" fmla="*/ 353184988 w 68"/>
                  <a:gd name="T29" fmla="*/ 600037221 h 42"/>
                  <a:gd name="T30" fmla="*/ 494461310 w 68"/>
                  <a:gd name="T31" fmla="*/ 471457209 h 42"/>
                  <a:gd name="T32" fmla="*/ 536843795 w 68"/>
                  <a:gd name="T33" fmla="*/ 585749726 h 42"/>
                  <a:gd name="T34" fmla="*/ 579226280 w 68"/>
                  <a:gd name="T35" fmla="*/ 171438657 h 42"/>
                  <a:gd name="T36" fmla="*/ 777009958 w 68"/>
                  <a:gd name="T37" fmla="*/ 171438657 h 42"/>
                  <a:gd name="T38" fmla="*/ 791134947 w 68"/>
                  <a:gd name="T39" fmla="*/ 200013647 h 42"/>
                  <a:gd name="T40" fmla="*/ 791134947 w 68"/>
                  <a:gd name="T41" fmla="*/ 200013647 h 42"/>
                  <a:gd name="T42" fmla="*/ 706369977 w 68"/>
                  <a:gd name="T43" fmla="*/ 242872352 h 42"/>
                  <a:gd name="T44" fmla="*/ 579226280 w 68"/>
                  <a:gd name="T45" fmla="*/ 185726152 h 42"/>
                  <a:gd name="T46" fmla="*/ 579226280 w 68"/>
                  <a:gd name="T47" fmla="*/ 17143865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"/>
                  <a:gd name="T73" fmla="*/ 0 h 42"/>
                  <a:gd name="T74" fmla="*/ 68 w 68"/>
                  <a:gd name="T75" fmla="*/ 42 h 4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1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avLst/>
                <a:gdLst>
                  <a:gd name="T0" fmla="*/ 442080152 w 66"/>
                  <a:gd name="T1" fmla="*/ 471457209 h 42"/>
                  <a:gd name="T2" fmla="*/ 598949084 w 66"/>
                  <a:gd name="T3" fmla="*/ 600037221 h 42"/>
                  <a:gd name="T4" fmla="*/ 584689656 w 66"/>
                  <a:gd name="T5" fmla="*/ 428598504 h 42"/>
                  <a:gd name="T6" fmla="*/ 912682936 w 66"/>
                  <a:gd name="T7" fmla="*/ 485744704 h 42"/>
                  <a:gd name="T8" fmla="*/ 741554693 w 66"/>
                  <a:gd name="T9" fmla="*/ 357164810 h 42"/>
                  <a:gd name="T10" fmla="*/ 884164080 w 66"/>
                  <a:gd name="T11" fmla="*/ 328593600 h 42"/>
                  <a:gd name="T12" fmla="*/ 798599958 w 66"/>
                  <a:gd name="T13" fmla="*/ 257159906 h 42"/>
                  <a:gd name="T14" fmla="*/ 941205568 w 66"/>
                  <a:gd name="T15" fmla="*/ 171438657 h 42"/>
                  <a:gd name="T16" fmla="*/ 827118815 w 66"/>
                  <a:gd name="T17" fmla="*/ 128579953 h 42"/>
                  <a:gd name="T18" fmla="*/ 912682936 w 66"/>
                  <a:gd name="T19" fmla="*/ 0 h 42"/>
                  <a:gd name="T20" fmla="*/ 912682936 w 66"/>
                  <a:gd name="T21" fmla="*/ 0 h 42"/>
                  <a:gd name="T22" fmla="*/ 427820724 w 66"/>
                  <a:gd name="T23" fmla="*/ 85721219 h 42"/>
                  <a:gd name="T24" fmla="*/ 270951909 w 66"/>
                  <a:gd name="T25" fmla="*/ 85721219 h 42"/>
                  <a:gd name="T26" fmla="*/ 42782075 w 66"/>
                  <a:gd name="T27" fmla="*/ 85721219 h 42"/>
                  <a:gd name="T28" fmla="*/ 14259432 w 66"/>
                  <a:gd name="T29" fmla="*/ 128579953 h 42"/>
                  <a:gd name="T30" fmla="*/ 57041503 w 66"/>
                  <a:gd name="T31" fmla="*/ 228584857 h 42"/>
                  <a:gd name="T32" fmla="*/ 256692481 w 66"/>
                  <a:gd name="T33" fmla="*/ 457169714 h 42"/>
                  <a:gd name="T34" fmla="*/ 413561295 w 66"/>
                  <a:gd name="T35" fmla="*/ 585749726 h 42"/>
                  <a:gd name="T36" fmla="*/ 442080152 w 66"/>
                  <a:gd name="T37" fmla="*/ 471457209 h 42"/>
                  <a:gd name="T38" fmla="*/ 270951909 w 66"/>
                  <a:gd name="T39" fmla="*/ 228584857 h 42"/>
                  <a:gd name="T40" fmla="*/ 213910362 w 66"/>
                  <a:gd name="T41" fmla="*/ 257159906 h 42"/>
                  <a:gd name="T42" fmla="*/ 171128301 w 66"/>
                  <a:gd name="T43" fmla="*/ 242872352 h 42"/>
                  <a:gd name="T44" fmla="*/ 142605669 w 66"/>
                  <a:gd name="T45" fmla="*/ 185726152 h 42"/>
                  <a:gd name="T46" fmla="*/ 213910362 w 66"/>
                  <a:gd name="T47" fmla="*/ 171438657 h 42"/>
                  <a:gd name="T48" fmla="*/ 356516030 w 66"/>
                  <a:gd name="T49" fmla="*/ 171438657 h 42"/>
                  <a:gd name="T50" fmla="*/ 356516030 w 66"/>
                  <a:gd name="T51" fmla="*/ 185726152 h 42"/>
                  <a:gd name="T52" fmla="*/ 270951909 w 66"/>
                  <a:gd name="T53" fmla="*/ 228584857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"/>
                  <a:gd name="T82" fmla="*/ 0 h 42"/>
                  <a:gd name="T83" fmla="*/ 66 w 66"/>
                  <a:gd name="T84" fmla="*/ 42 h 4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2" name="Freeform 185"/>
              <p:cNvSpPr>
                <a:spLocks/>
              </p:cNvSpPr>
              <p:nvPr/>
            </p:nvSpPr>
            <p:spPr bwMode="auto">
              <a:xfrm>
                <a:off x="3294063" y="-3024188"/>
                <a:ext cx="165100" cy="301625"/>
              </a:xfrm>
              <a:custGeom>
                <a:avLst/>
                <a:gdLst>
                  <a:gd name="T0" fmla="*/ 14078526 w 44"/>
                  <a:gd name="T1" fmla="*/ 1137220545 h 80"/>
                  <a:gd name="T2" fmla="*/ 56317856 w 44"/>
                  <a:gd name="T3" fmla="*/ 1108788630 h 80"/>
                  <a:gd name="T4" fmla="*/ 436464330 w 44"/>
                  <a:gd name="T5" fmla="*/ 753410184 h 80"/>
                  <a:gd name="T6" fmla="*/ 591339450 w 44"/>
                  <a:gd name="T7" fmla="*/ 255876048 h 80"/>
                  <a:gd name="T8" fmla="*/ 464625127 w 44"/>
                  <a:gd name="T9" fmla="*/ 14214076 h 80"/>
                  <a:gd name="T10" fmla="*/ 422385807 w 44"/>
                  <a:gd name="T11" fmla="*/ 28431923 h 80"/>
                  <a:gd name="T12" fmla="*/ 70396394 w 44"/>
                  <a:gd name="T13" fmla="*/ 554394315 h 80"/>
                  <a:gd name="T14" fmla="*/ 56317856 w 44"/>
                  <a:gd name="T15" fmla="*/ 625472219 h 80"/>
                  <a:gd name="T16" fmla="*/ 70396394 w 44"/>
                  <a:gd name="T17" fmla="*/ 724978268 h 80"/>
                  <a:gd name="T18" fmla="*/ 84478668 w 44"/>
                  <a:gd name="T19" fmla="*/ 810270245 h 80"/>
                  <a:gd name="T20" fmla="*/ 394228762 w 44"/>
                  <a:gd name="T21" fmla="*/ 383810243 h 80"/>
                  <a:gd name="T22" fmla="*/ 394228762 w 44"/>
                  <a:gd name="T23" fmla="*/ 568612158 h 80"/>
                  <a:gd name="T24" fmla="*/ 112635713 w 44"/>
                  <a:gd name="T25" fmla="*/ 867130306 h 80"/>
                  <a:gd name="T26" fmla="*/ 70396394 w 44"/>
                  <a:gd name="T27" fmla="*/ 909776295 h 80"/>
                  <a:gd name="T28" fmla="*/ 42239334 w 44"/>
                  <a:gd name="T29" fmla="*/ 1037714496 h 80"/>
                  <a:gd name="T30" fmla="*/ 0 w 44"/>
                  <a:gd name="T31" fmla="*/ 1137220545 h 80"/>
                  <a:gd name="T32" fmla="*/ 14078526 w 44"/>
                  <a:gd name="T33" fmla="*/ 1137220545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80"/>
                  <a:gd name="T53" fmla="*/ 44 w 44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3" name="Freeform 186"/>
              <p:cNvSpPr>
                <a:spLocks/>
              </p:cNvSpPr>
              <p:nvPr/>
            </p:nvSpPr>
            <p:spPr bwMode="auto">
              <a:xfrm>
                <a:off x="1971675" y="-3024188"/>
                <a:ext cx="169863" cy="304800"/>
              </a:xfrm>
              <a:custGeom>
                <a:avLst/>
                <a:gdLst>
                  <a:gd name="T0" fmla="*/ 185233710 w 45"/>
                  <a:gd name="T1" fmla="*/ 764634021 h 81"/>
                  <a:gd name="T2" fmla="*/ 512948575 w 45"/>
                  <a:gd name="T3" fmla="*/ 1061991004 h 81"/>
                  <a:gd name="T4" fmla="*/ 641187547 w 45"/>
                  <a:gd name="T5" fmla="*/ 1146951149 h 81"/>
                  <a:gd name="T6" fmla="*/ 626937933 w 45"/>
                  <a:gd name="T7" fmla="*/ 1118631101 h 81"/>
                  <a:gd name="T8" fmla="*/ 569943254 w 45"/>
                  <a:gd name="T9" fmla="*/ 948714337 h 81"/>
                  <a:gd name="T10" fmla="*/ 527198188 w 45"/>
                  <a:gd name="T11" fmla="*/ 863754191 h 81"/>
                  <a:gd name="T12" fmla="*/ 370463646 w 45"/>
                  <a:gd name="T13" fmla="*/ 736313973 h 81"/>
                  <a:gd name="T14" fmla="*/ 213729163 w 45"/>
                  <a:gd name="T15" fmla="*/ 509757347 h 81"/>
                  <a:gd name="T16" fmla="*/ 227978776 w 45"/>
                  <a:gd name="T17" fmla="*/ 382317011 h 81"/>
                  <a:gd name="T18" fmla="*/ 555697415 w 45"/>
                  <a:gd name="T19" fmla="*/ 821274118 h 81"/>
                  <a:gd name="T20" fmla="*/ 569943254 w 45"/>
                  <a:gd name="T21" fmla="*/ 807114094 h 81"/>
                  <a:gd name="T22" fmla="*/ 584192867 w 45"/>
                  <a:gd name="T23" fmla="*/ 637193803 h 81"/>
                  <a:gd name="T24" fmla="*/ 569943254 w 45"/>
                  <a:gd name="T25" fmla="*/ 566397444 h 81"/>
                  <a:gd name="T26" fmla="*/ 441707939 w 45"/>
                  <a:gd name="T27" fmla="*/ 396477035 h 81"/>
                  <a:gd name="T28" fmla="*/ 213729163 w 45"/>
                  <a:gd name="T29" fmla="*/ 28320056 h 81"/>
                  <a:gd name="T30" fmla="*/ 156734483 w 45"/>
                  <a:gd name="T31" fmla="*/ 28320056 h 81"/>
                  <a:gd name="T32" fmla="*/ 42745081 w 45"/>
                  <a:gd name="T33" fmla="*/ 495597323 h 81"/>
                  <a:gd name="T34" fmla="*/ 185233710 w 45"/>
                  <a:gd name="T35" fmla="*/ 764634021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81"/>
                  <a:gd name="T56" fmla="*/ 45 w 45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4" name="Freeform 187"/>
              <p:cNvSpPr>
                <a:spLocks/>
              </p:cNvSpPr>
              <p:nvPr/>
            </p:nvSpPr>
            <p:spPr bwMode="auto">
              <a:xfrm>
                <a:off x="2597150" y="-3241675"/>
                <a:ext cx="241300" cy="134937"/>
              </a:xfrm>
              <a:custGeom>
                <a:avLst/>
                <a:gdLst>
                  <a:gd name="T0" fmla="*/ 142152083 w 64"/>
                  <a:gd name="T1" fmla="*/ 505777630 h 36"/>
                  <a:gd name="T2" fmla="*/ 767624184 w 64"/>
                  <a:gd name="T3" fmla="*/ 505777630 h 36"/>
                  <a:gd name="T4" fmla="*/ 824484239 w 64"/>
                  <a:gd name="T5" fmla="*/ 477680643 h 36"/>
                  <a:gd name="T6" fmla="*/ 895562137 w 64"/>
                  <a:gd name="T7" fmla="*/ 280987559 h 36"/>
                  <a:gd name="T8" fmla="*/ 895562137 w 64"/>
                  <a:gd name="T9" fmla="*/ 154544089 h 36"/>
                  <a:gd name="T10" fmla="*/ 639686231 w 64"/>
                  <a:gd name="T11" fmla="*/ 14048439 h 36"/>
                  <a:gd name="T12" fmla="*/ 582826175 w 64"/>
                  <a:gd name="T13" fmla="*/ 295035994 h 36"/>
                  <a:gd name="T14" fmla="*/ 511748278 w 64"/>
                  <a:gd name="T15" fmla="*/ 435531590 h 36"/>
                  <a:gd name="T16" fmla="*/ 398028048 w 64"/>
                  <a:gd name="T17" fmla="*/ 435531590 h 36"/>
                  <a:gd name="T18" fmla="*/ 383810207 w 64"/>
                  <a:gd name="T19" fmla="*/ 421479406 h 36"/>
                  <a:gd name="T20" fmla="*/ 284304167 w 64"/>
                  <a:gd name="T21" fmla="*/ 126443470 h 36"/>
                  <a:gd name="T22" fmla="*/ 270090095 w 64"/>
                  <a:gd name="T23" fmla="*/ 0 h 36"/>
                  <a:gd name="T24" fmla="*/ 142152083 w 64"/>
                  <a:gd name="T25" fmla="*/ 28100626 h 36"/>
                  <a:gd name="T26" fmla="*/ 14214075 w 64"/>
                  <a:gd name="T27" fmla="*/ 238838447 h 36"/>
                  <a:gd name="T28" fmla="*/ 71077927 w 64"/>
                  <a:gd name="T29" fmla="*/ 463628460 h 36"/>
                  <a:gd name="T30" fmla="*/ 142152083 w 64"/>
                  <a:gd name="T31" fmla="*/ 505777630 h 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36"/>
                  <a:gd name="T50" fmla="*/ 64 w 64"/>
                  <a:gd name="T51" fmla="*/ 36 h 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5" name="Freeform 188"/>
              <p:cNvSpPr>
                <a:spLocks/>
              </p:cNvSpPr>
              <p:nvPr/>
            </p:nvSpPr>
            <p:spPr bwMode="auto">
              <a:xfrm>
                <a:off x="2416175" y="-3076575"/>
                <a:ext cx="161925" cy="98425"/>
              </a:xfrm>
              <a:custGeom>
                <a:avLst/>
                <a:gdLst>
                  <a:gd name="T0" fmla="*/ 70900560 w 43"/>
                  <a:gd name="T1" fmla="*/ 372595418 h 26"/>
                  <a:gd name="T2" fmla="*/ 510496859 w 43"/>
                  <a:gd name="T3" fmla="*/ 372595418 h 26"/>
                  <a:gd name="T4" fmla="*/ 553037931 w 43"/>
                  <a:gd name="T5" fmla="*/ 358263228 h 26"/>
                  <a:gd name="T6" fmla="*/ 567219543 w 43"/>
                  <a:gd name="T7" fmla="*/ 286613634 h 26"/>
                  <a:gd name="T8" fmla="*/ 553037931 w 43"/>
                  <a:gd name="T9" fmla="*/ 71653409 h 26"/>
                  <a:gd name="T10" fmla="*/ 397055140 w 43"/>
                  <a:gd name="T11" fmla="*/ 0 h 26"/>
                  <a:gd name="T12" fmla="*/ 382873527 w 43"/>
                  <a:gd name="T13" fmla="*/ 71653409 h 26"/>
                  <a:gd name="T14" fmla="*/ 340332456 w 43"/>
                  <a:gd name="T15" fmla="*/ 286613634 h 26"/>
                  <a:gd name="T16" fmla="*/ 297791384 w 43"/>
                  <a:gd name="T17" fmla="*/ 315274229 h 26"/>
                  <a:gd name="T18" fmla="*/ 255250313 w 43"/>
                  <a:gd name="T19" fmla="*/ 286613634 h 26"/>
                  <a:gd name="T20" fmla="*/ 198527570 w 43"/>
                  <a:gd name="T21" fmla="*/ 42992799 h 26"/>
                  <a:gd name="T22" fmla="*/ 184345957 w 43"/>
                  <a:gd name="T23" fmla="*/ 0 h 26"/>
                  <a:gd name="T24" fmla="*/ 141804886 w 43"/>
                  <a:gd name="T25" fmla="*/ 14332194 h 26"/>
                  <a:gd name="T26" fmla="*/ 0 w 43"/>
                  <a:gd name="T27" fmla="*/ 157635222 h 26"/>
                  <a:gd name="T28" fmla="*/ 28359466 w 43"/>
                  <a:gd name="T29" fmla="*/ 343934823 h 26"/>
                  <a:gd name="T30" fmla="*/ 70900560 w 43"/>
                  <a:gd name="T31" fmla="*/ 372595418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26"/>
                  <a:gd name="T50" fmla="*/ 43 w 43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6" name="Freeform 189"/>
              <p:cNvSpPr>
                <a:spLocks/>
              </p:cNvSpPr>
              <p:nvPr/>
            </p:nvSpPr>
            <p:spPr bwMode="auto">
              <a:xfrm>
                <a:off x="2857500" y="-3084513"/>
                <a:ext cx="161925" cy="106362"/>
              </a:xfrm>
              <a:custGeom>
                <a:avLst/>
                <a:gdLst>
                  <a:gd name="T0" fmla="*/ 85082172 w 43"/>
                  <a:gd name="T1" fmla="*/ 404031260 h 28"/>
                  <a:gd name="T2" fmla="*/ 184345957 w 43"/>
                  <a:gd name="T3" fmla="*/ 404031260 h 28"/>
                  <a:gd name="T4" fmla="*/ 524678472 w 43"/>
                  <a:gd name="T5" fmla="*/ 404031260 h 28"/>
                  <a:gd name="T6" fmla="*/ 567219543 w 43"/>
                  <a:gd name="T7" fmla="*/ 375172978 h 28"/>
                  <a:gd name="T8" fmla="*/ 595579002 w 43"/>
                  <a:gd name="T9" fmla="*/ 230873912 h 28"/>
                  <a:gd name="T10" fmla="*/ 524678472 w 43"/>
                  <a:gd name="T11" fmla="*/ 57720377 h 28"/>
                  <a:gd name="T12" fmla="*/ 411232986 w 43"/>
                  <a:gd name="T13" fmla="*/ 0 h 28"/>
                  <a:gd name="T14" fmla="*/ 397055140 w 43"/>
                  <a:gd name="T15" fmla="*/ 57720377 h 28"/>
                  <a:gd name="T16" fmla="*/ 354510302 w 43"/>
                  <a:gd name="T17" fmla="*/ 303025374 h 28"/>
                  <a:gd name="T18" fmla="*/ 311969231 w 43"/>
                  <a:gd name="T19" fmla="*/ 331883656 h 28"/>
                  <a:gd name="T20" fmla="*/ 269428159 w 43"/>
                  <a:gd name="T21" fmla="*/ 303025374 h 28"/>
                  <a:gd name="T22" fmla="*/ 212705416 w 43"/>
                  <a:gd name="T23" fmla="*/ 86578674 h 28"/>
                  <a:gd name="T24" fmla="*/ 198527570 w 43"/>
                  <a:gd name="T25" fmla="*/ 14431044 h 28"/>
                  <a:gd name="T26" fmla="*/ 127623273 w 43"/>
                  <a:gd name="T27" fmla="*/ 43289337 h 28"/>
                  <a:gd name="T28" fmla="*/ 14181616 w 43"/>
                  <a:gd name="T29" fmla="*/ 158726308 h 28"/>
                  <a:gd name="T30" fmla="*/ 28359466 w 43"/>
                  <a:gd name="T31" fmla="*/ 360741938 h 28"/>
                  <a:gd name="T32" fmla="*/ 85082172 w 43"/>
                  <a:gd name="T33" fmla="*/ 40403126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28"/>
                  <a:gd name="T53" fmla="*/ 43 w 43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7" name="Freeform 190"/>
              <p:cNvSpPr>
                <a:spLocks/>
              </p:cNvSpPr>
              <p:nvPr/>
            </p:nvSpPr>
            <p:spPr bwMode="auto">
              <a:xfrm>
                <a:off x="3252788" y="-2516188"/>
                <a:ext cx="206375" cy="95250"/>
              </a:xfrm>
              <a:custGeom>
                <a:avLst/>
                <a:gdLst>
                  <a:gd name="T0" fmla="*/ 126714273 w 55"/>
                  <a:gd name="T1" fmla="*/ 0 h 25"/>
                  <a:gd name="T2" fmla="*/ 197114395 w 55"/>
                  <a:gd name="T3" fmla="*/ 116128794 h 25"/>
                  <a:gd name="T4" fmla="*/ 225271442 w 55"/>
                  <a:gd name="T5" fmla="*/ 130644920 h 25"/>
                  <a:gd name="T6" fmla="*/ 450546635 w 55"/>
                  <a:gd name="T7" fmla="*/ 145161015 h 25"/>
                  <a:gd name="T8" fmla="*/ 506864598 w 55"/>
                  <a:gd name="T9" fmla="*/ 145161015 h 25"/>
                  <a:gd name="T10" fmla="*/ 492786075 w 55"/>
                  <a:gd name="T11" fmla="*/ 174193206 h 25"/>
                  <a:gd name="T12" fmla="*/ 366067991 w 55"/>
                  <a:gd name="T13" fmla="*/ 232257589 h 25"/>
                  <a:gd name="T14" fmla="*/ 197114395 w 55"/>
                  <a:gd name="T15" fmla="*/ 203225398 h 25"/>
                  <a:gd name="T16" fmla="*/ 183035871 w 55"/>
                  <a:gd name="T17" fmla="*/ 203225398 h 25"/>
                  <a:gd name="T18" fmla="*/ 0 w 55"/>
                  <a:gd name="T19" fmla="*/ 246773684 h 25"/>
                  <a:gd name="T20" fmla="*/ 0 w 55"/>
                  <a:gd name="T21" fmla="*/ 246773684 h 25"/>
                  <a:gd name="T22" fmla="*/ 112635721 w 55"/>
                  <a:gd name="T23" fmla="*/ 290322030 h 25"/>
                  <a:gd name="T24" fmla="*/ 337910944 w 55"/>
                  <a:gd name="T25" fmla="*/ 333870317 h 25"/>
                  <a:gd name="T26" fmla="*/ 718057458 w 55"/>
                  <a:gd name="T27" fmla="*/ 188709302 h 25"/>
                  <a:gd name="T28" fmla="*/ 774375304 w 55"/>
                  <a:gd name="T29" fmla="*/ 29032199 h 25"/>
                  <a:gd name="T30" fmla="*/ 126714273 w 55"/>
                  <a:gd name="T31" fmla="*/ 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25"/>
                  <a:gd name="T50" fmla="*/ 55 w 55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8" name="Freeform 191"/>
              <p:cNvSpPr>
                <a:spLocks/>
              </p:cNvSpPr>
              <p:nvPr/>
            </p:nvSpPr>
            <p:spPr bwMode="auto">
              <a:xfrm>
                <a:off x="1971675" y="-2516188"/>
                <a:ext cx="211138" cy="95250"/>
              </a:xfrm>
              <a:custGeom>
                <a:avLst/>
                <a:gdLst>
                  <a:gd name="T0" fmla="*/ 440675166 w 56"/>
                  <a:gd name="T1" fmla="*/ 333870317 h 25"/>
                  <a:gd name="T2" fmla="*/ 753412050 w 56"/>
                  <a:gd name="T3" fmla="*/ 261289839 h 25"/>
                  <a:gd name="T4" fmla="*/ 796058145 w 56"/>
                  <a:gd name="T5" fmla="*/ 246773684 h 25"/>
                  <a:gd name="T6" fmla="*/ 710765956 w 56"/>
                  <a:gd name="T7" fmla="*/ 217741493 h 25"/>
                  <a:gd name="T8" fmla="*/ 511753364 w 56"/>
                  <a:gd name="T9" fmla="*/ 217741493 h 25"/>
                  <a:gd name="T10" fmla="*/ 341168870 w 56"/>
                  <a:gd name="T11" fmla="*/ 217741493 h 25"/>
                  <a:gd name="T12" fmla="*/ 284304898 w 56"/>
                  <a:gd name="T13" fmla="*/ 159677111 h 25"/>
                  <a:gd name="T14" fmla="*/ 326950992 w 56"/>
                  <a:gd name="T15" fmla="*/ 145161015 h 25"/>
                  <a:gd name="T16" fmla="*/ 469107152 w 56"/>
                  <a:gd name="T17" fmla="*/ 145161015 h 25"/>
                  <a:gd name="T18" fmla="*/ 568613566 w 56"/>
                  <a:gd name="T19" fmla="*/ 130644920 h 25"/>
                  <a:gd name="T20" fmla="*/ 668119862 w 56"/>
                  <a:gd name="T21" fmla="*/ 0 h 25"/>
                  <a:gd name="T22" fmla="*/ 341168870 w 56"/>
                  <a:gd name="T23" fmla="*/ 43548302 h 25"/>
                  <a:gd name="T24" fmla="*/ 0 w 56"/>
                  <a:gd name="T25" fmla="*/ 29032199 h 25"/>
                  <a:gd name="T26" fmla="*/ 28431994 w 56"/>
                  <a:gd name="T27" fmla="*/ 116128794 h 25"/>
                  <a:gd name="T28" fmla="*/ 440675166 w 56"/>
                  <a:gd name="T29" fmla="*/ 333870317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25"/>
                  <a:gd name="T47" fmla="*/ 56 w 56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9" name="Freeform 192"/>
              <p:cNvSpPr>
                <a:spLocks/>
              </p:cNvSpPr>
              <p:nvPr/>
            </p:nvSpPr>
            <p:spPr bwMode="auto">
              <a:xfrm>
                <a:off x="3189288" y="-2439988"/>
                <a:ext cx="206375" cy="101600"/>
              </a:xfrm>
              <a:custGeom>
                <a:avLst/>
                <a:gdLst>
                  <a:gd name="T0" fmla="*/ 746214505 w 55"/>
                  <a:gd name="T1" fmla="*/ 141600315 h 27"/>
                  <a:gd name="T2" fmla="*/ 605421767 w 55"/>
                  <a:gd name="T3" fmla="*/ 127440289 h 27"/>
                  <a:gd name="T4" fmla="*/ 408307313 w 55"/>
                  <a:gd name="T5" fmla="*/ 84960183 h 27"/>
                  <a:gd name="T6" fmla="*/ 183035871 w 55"/>
                  <a:gd name="T7" fmla="*/ 0 h 27"/>
                  <a:gd name="T8" fmla="*/ 211192918 w 55"/>
                  <a:gd name="T9" fmla="*/ 127440289 h 27"/>
                  <a:gd name="T10" fmla="*/ 239353717 w 55"/>
                  <a:gd name="T11" fmla="*/ 141600315 h 27"/>
                  <a:gd name="T12" fmla="*/ 436464360 w 55"/>
                  <a:gd name="T13" fmla="*/ 212396680 h 27"/>
                  <a:gd name="T14" fmla="*/ 380146514 w 55"/>
                  <a:gd name="T15" fmla="*/ 254876816 h 27"/>
                  <a:gd name="T16" fmla="*/ 239353717 w 55"/>
                  <a:gd name="T17" fmla="*/ 226556706 h 27"/>
                  <a:gd name="T18" fmla="*/ 14078527 w 55"/>
                  <a:gd name="T19" fmla="*/ 198236655 h 27"/>
                  <a:gd name="T20" fmla="*/ 0 w 55"/>
                  <a:gd name="T21" fmla="*/ 212396680 h 27"/>
                  <a:gd name="T22" fmla="*/ 253432299 w 55"/>
                  <a:gd name="T23" fmla="*/ 339836970 h 27"/>
                  <a:gd name="T24" fmla="*/ 464625159 w 55"/>
                  <a:gd name="T25" fmla="*/ 382317047 h 27"/>
                  <a:gd name="T26" fmla="*/ 760296780 w 55"/>
                  <a:gd name="T27" fmla="*/ 169920366 h 27"/>
                  <a:gd name="T28" fmla="*/ 746214505 w 55"/>
                  <a:gd name="T29" fmla="*/ 141600315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27"/>
                  <a:gd name="T47" fmla="*/ 55 w 55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0" name="Freeform 193"/>
              <p:cNvSpPr>
                <a:spLocks/>
              </p:cNvSpPr>
              <p:nvPr/>
            </p:nvSpPr>
            <p:spPr bwMode="auto">
              <a:xfrm>
                <a:off x="2035175" y="-2439988"/>
                <a:ext cx="203200" cy="101600"/>
              </a:xfrm>
              <a:custGeom>
                <a:avLst/>
                <a:gdLst>
                  <a:gd name="T0" fmla="*/ 764634093 w 54"/>
                  <a:gd name="T1" fmla="*/ 212396680 h 27"/>
                  <a:gd name="T2" fmla="*/ 764634093 w 54"/>
                  <a:gd name="T3" fmla="*/ 198236655 h 27"/>
                  <a:gd name="T4" fmla="*/ 623033837 w 54"/>
                  <a:gd name="T5" fmla="*/ 198236655 h 27"/>
                  <a:gd name="T6" fmla="*/ 580553760 w 54"/>
                  <a:gd name="T7" fmla="*/ 212396680 h 27"/>
                  <a:gd name="T8" fmla="*/ 396477072 w 54"/>
                  <a:gd name="T9" fmla="*/ 254876816 h 27"/>
                  <a:gd name="T10" fmla="*/ 353996995 w 54"/>
                  <a:gd name="T11" fmla="*/ 198236655 h 27"/>
                  <a:gd name="T12" fmla="*/ 481437226 w 54"/>
                  <a:gd name="T13" fmla="*/ 169920366 h 27"/>
                  <a:gd name="T14" fmla="*/ 580553760 w 54"/>
                  <a:gd name="T15" fmla="*/ 56640117 h 27"/>
                  <a:gd name="T16" fmla="*/ 580553760 w 54"/>
                  <a:gd name="T17" fmla="*/ 28320059 h 27"/>
                  <a:gd name="T18" fmla="*/ 594713786 w 54"/>
                  <a:gd name="T19" fmla="*/ 0 h 27"/>
                  <a:gd name="T20" fmla="*/ 28320059 w 54"/>
                  <a:gd name="T21" fmla="*/ 141600315 h 27"/>
                  <a:gd name="T22" fmla="*/ 14160029 w 54"/>
                  <a:gd name="T23" fmla="*/ 184080392 h 27"/>
                  <a:gd name="T24" fmla="*/ 70800158 w 54"/>
                  <a:gd name="T25" fmla="*/ 254876816 h 27"/>
                  <a:gd name="T26" fmla="*/ 311516918 w 54"/>
                  <a:gd name="T27" fmla="*/ 382317047 h 27"/>
                  <a:gd name="T28" fmla="*/ 523917420 w 54"/>
                  <a:gd name="T29" fmla="*/ 339836970 h 27"/>
                  <a:gd name="T30" fmla="*/ 764634093 w 54"/>
                  <a:gd name="T31" fmla="*/ 212396680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27"/>
                  <a:gd name="T50" fmla="*/ 54 w 54"/>
                  <a:gd name="T51" fmla="*/ 27 h 2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1" name="Freeform 194"/>
              <p:cNvSpPr>
                <a:spLocks/>
              </p:cNvSpPr>
              <p:nvPr/>
            </p:nvSpPr>
            <p:spPr bwMode="auto">
              <a:xfrm>
                <a:off x="2555875" y="-2816225"/>
                <a:ext cx="134938" cy="134937"/>
              </a:xfrm>
              <a:custGeom>
                <a:avLst/>
                <a:gdLst>
                  <a:gd name="T0" fmla="*/ 42149380 w 36"/>
                  <a:gd name="T1" fmla="*/ 393382536 h 36"/>
                  <a:gd name="T2" fmla="*/ 56197920 w 36"/>
                  <a:gd name="T3" fmla="*/ 505777630 h 36"/>
                  <a:gd name="T4" fmla="*/ 70246473 w 36"/>
                  <a:gd name="T5" fmla="*/ 505777630 h 36"/>
                  <a:gd name="T6" fmla="*/ 154545234 w 36"/>
                  <a:gd name="T7" fmla="*/ 323136613 h 36"/>
                  <a:gd name="T8" fmla="*/ 168593773 w 36"/>
                  <a:gd name="T9" fmla="*/ 266939124 h 36"/>
                  <a:gd name="T10" fmla="*/ 210743139 w 36"/>
                  <a:gd name="T11" fmla="*/ 309084429 h 36"/>
                  <a:gd name="T12" fmla="*/ 238843966 w 36"/>
                  <a:gd name="T13" fmla="*/ 337185048 h 36"/>
                  <a:gd name="T14" fmla="*/ 280993390 w 36"/>
                  <a:gd name="T15" fmla="*/ 393382536 h 36"/>
                  <a:gd name="T16" fmla="*/ 295041929 w 36"/>
                  <a:gd name="T17" fmla="*/ 280987559 h 36"/>
                  <a:gd name="T18" fmla="*/ 323139007 w 36"/>
                  <a:gd name="T19" fmla="*/ 266939124 h 36"/>
                  <a:gd name="T20" fmla="*/ 407437739 w 36"/>
                  <a:gd name="T21" fmla="*/ 323136613 h 36"/>
                  <a:gd name="T22" fmla="*/ 505785127 w 36"/>
                  <a:gd name="T23" fmla="*/ 365281918 h 36"/>
                  <a:gd name="T24" fmla="*/ 407437739 w 36"/>
                  <a:gd name="T25" fmla="*/ 70245953 h 36"/>
                  <a:gd name="T26" fmla="*/ 365288373 w 36"/>
                  <a:gd name="T27" fmla="*/ 42149068 h 36"/>
                  <a:gd name="T28" fmla="*/ 238843966 w 36"/>
                  <a:gd name="T29" fmla="*/ 28100626 h 36"/>
                  <a:gd name="T30" fmla="*/ 182646061 w 36"/>
                  <a:gd name="T31" fmla="*/ 0 h 36"/>
                  <a:gd name="T32" fmla="*/ 182646061 w 36"/>
                  <a:gd name="T33" fmla="*/ 0 h 36"/>
                  <a:gd name="T34" fmla="*/ 224791678 w 36"/>
                  <a:gd name="T35" fmla="*/ 140491906 h 36"/>
                  <a:gd name="T36" fmla="*/ 14048543 w 36"/>
                  <a:gd name="T37" fmla="*/ 56197503 h 36"/>
                  <a:gd name="T38" fmla="*/ 14048543 w 36"/>
                  <a:gd name="T39" fmla="*/ 210741577 h 36"/>
                  <a:gd name="T40" fmla="*/ 42149380 w 36"/>
                  <a:gd name="T41" fmla="*/ 393382536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6"/>
                  <a:gd name="T65" fmla="*/ 36 w 36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2" name="Freeform 195"/>
              <p:cNvSpPr>
                <a:spLocks/>
              </p:cNvSpPr>
              <p:nvPr/>
            </p:nvSpPr>
            <p:spPr bwMode="auto">
              <a:xfrm>
                <a:off x="2732088" y="-2816225"/>
                <a:ext cx="147638" cy="134937"/>
              </a:xfrm>
              <a:custGeom>
                <a:avLst/>
                <a:gdLst>
                  <a:gd name="T0" fmla="*/ 28660696 w 39"/>
                  <a:gd name="T1" fmla="*/ 351233483 h 36"/>
                  <a:gd name="T2" fmla="*/ 200628666 w 39"/>
                  <a:gd name="T3" fmla="*/ 266939124 h 36"/>
                  <a:gd name="T4" fmla="*/ 229289355 w 39"/>
                  <a:gd name="T5" fmla="*/ 252890689 h 36"/>
                  <a:gd name="T6" fmla="*/ 243621592 w 39"/>
                  <a:gd name="T7" fmla="*/ 280987559 h 36"/>
                  <a:gd name="T8" fmla="*/ 257953888 w 39"/>
                  <a:gd name="T9" fmla="*/ 379334101 h 36"/>
                  <a:gd name="T10" fmla="*/ 358268191 w 39"/>
                  <a:gd name="T11" fmla="*/ 280987559 h 36"/>
                  <a:gd name="T12" fmla="*/ 372596643 w 39"/>
                  <a:gd name="T13" fmla="*/ 266939124 h 36"/>
                  <a:gd name="T14" fmla="*/ 386928880 w 39"/>
                  <a:gd name="T15" fmla="*/ 280987559 h 36"/>
                  <a:gd name="T16" fmla="*/ 444250258 w 39"/>
                  <a:gd name="T17" fmla="*/ 421479406 h 36"/>
                  <a:gd name="T18" fmla="*/ 487243184 w 39"/>
                  <a:gd name="T19" fmla="*/ 505777630 h 36"/>
                  <a:gd name="T20" fmla="*/ 544564679 w 39"/>
                  <a:gd name="T21" fmla="*/ 182640959 h 36"/>
                  <a:gd name="T22" fmla="*/ 530236228 w 39"/>
                  <a:gd name="T23" fmla="*/ 56197503 h 36"/>
                  <a:gd name="T24" fmla="*/ 315275266 w 39"/>
                  <a:gd name="T25" fmla="*/ 140491906 h 36"/>
                  <a:gd name="T26" fmla="*/ 358268191 w 39"/>
                  <a:gd name="T27" fmla="*/ 0 h 36"/>
                  <a:gd name="T28" fmla="*/ 257953888 w 39"/>
                  <a:gd name="T29" fmla="*/ 42149068 h 36"/>
                  <a:gd name="T30" fmla="*/ 143307288 w 39"/>
                  <a:gd name="T31" fmla="*/ 42149068 h 36"/>
                  <a:gd name="T32" fmla="*/ 114646570 w 39"/>
                  <a:gd name="T33" fmla="*/ 70245953 h 36"/>
                  <a:gd name="T34" fmla="*/ 0 w 39"/>
                  <a:gd name="T35" fmla="*/ 365281918 h 36"/>
                  <a:gd name="T36" fmla="*/ 28660696 w 39"/>
                  <a:gd name="T37" fmla="*/ 351233483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36"/>
                  <a:gd name="T59" fmla="*/ 39 w 39"/>
                  <a:gd name="T60" fmla="*/ 36 h 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3" name="Freeform 196"/>
              <p:cNvSpPr>
                <a:spLocks/>
              </p:cNvSpPr>
              <p:nvPr/>
            </p:nvSpPr>
            <p:spPr bwMode="auto">
              <a:xfrm>
                <a:off x="2130425" y="-2376488"/>
                <a:ext cx="179388" cy="112712"/>
              </a:xfrm>
              <a:custGeom>
                <a:avLst/>
                <a:gdLst>
                  <a:gd name="T0" fmla="*/ 670417823 w 48"/>
                  <a:gd name="T1" fmla="*/ 127041479 h 30"/>
                  <a:gd name="T2" fmla="*/ 530749361 w 48"/>
                  <a:gd name="T3" fmla="*/ 155272070 h 30"/>
                  <a:gd name="T4" fmla="*/ 488847210 w 48"/>
                  <a:gd name="T5" fmla="*/ 197617958 h 30"/>
                  <a:gd name="T6" fmla="*/ 405043143 w 48"/>
                  <a:gd name="T7" fmla="*/ 225848550 h 30"/>
                  <a:gd name="T8" fmla="*/ 377110945 w 48"/>
                  <a:gd name="T9" fmla="*/ 197617958 h 30"/>
                  <a:gd name="T10" fmla="*/ 391077044 w 48"/>
                  <a:gd name="T11" fmla="*/ 183502662 h 30"/>
                  <a:gd name="T12" fmla="*/ 419009242 w 48"/>
                  <a:gd name="T13" fmla="*/ 155272070 h 30"/>
                  <a:gd name="T14" fmla="*/ 446945177 w 48"/>
                  <a:gd name="T15" fmla="*/ 0 h 30"/>
                  <a:gd name="T16" fmla="*/ 0 w 48"/>
                  <a:gd name="T17" fmla="*/ 239963846 h 30"/>
                  <a:gd name="T18" fmla="*/ 13966102 w 48"/>
                  <a:gd name="T19" fmla="*/ 254079200 h 30"/>
                  <a:gd name="T20" fmla="*/ 363141109 w 48"/>
                  <a:gd name="T21" fmla="*/ 367005324 h 30"/>
                  <a:gd name="T22" fmla="*/ 614549691 w 48"/>
                  <a:gd name="T23" fmla="*/ 197617958 h 30"/>
                  <a:gd name="T24" fmla="*/ 670417823 w 48"/>
                  <a:gd name="T25" fmla="*/ 127041479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30"/>
                  <a:gd name="T41" fmla="*/ 48 w 48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4" name="Freeform 197"/>
              <p:cNvSpPr>
                <a:spLocks/>
              </p:cNvSpPr>
              <p:nvPr/>
            </p:nvSpPr>
            <p:spPr bwMode="auto">
              <a:xfrm>
                <a:off x="3124200" y="-2376488"/>
                <a:ext cx="180975" cy="112712"/>
              </a:xfrm>
              <a:custGeom>
                <a:avLst/>
                <a:gdLst>
                  <a:gd name="T0" fmla="*/ 241658162 w 48"/>
                  <a:gd name="T1" fmla="*/ 155272070 h 30"/>
                  <a:gd name="T2" fmla="*/ 270090138 w 48"/>
                  <a:gd name="T3" fmla="*/ 183502662 h 30"/>
                  <a:gd name="T4" fmla="*/ 298522056 w 48"/>
                  <a:gd name="T5" fmla="*/ 197617958 h 30"/>
                  <a:gd name="T6" fmla="*/ 270090138 w 48"/>
                  <a:gd name="T7" fmla="*/ 225848550 h 30"/>
                  <a:gd name="T8" fmla="*/ 170584023 w 48"/>
                  <a:gd name="T9" fmla="*/ 197617958 h 30"/>
                  <a:gd name="T10" fmla="*/ 85292012 w 48"/>
                  <a:gd name="T11" fmla="*/ 141156775 h 30"/>
                  <a:gd name="T12" fmla="*/ 0 w 48"/>
                  <a:gd name="T13" fmla="*/ 127041479 h 30"/>
                  <a:gd name="T14" fmla="*/ 298522056 w 48"/>
                  <a:gd name="T15" fmla="*/ 367005324 h 30"/>
                  <a:gd name="T16" fmla="*/ 639686332 w 48"/>
                  <a:gd name="T17" fmla="*/ 296425088 h 30"/>
                  <a:gd name="T18" fmla="*/ 682332323 w 48"/>
                  <a:gd name="T19" fmla="*/ 239963846 h 30"/>
                  <a:gd name="T20" fmla="*/ 213230015 w 48"/>
                  <a:gd name="T21" fmla="*/ 0 h 30"/>
                  <a:gd name="T22" fmla="*/ 241658162 w 48"/>
                  <a:gd name="T23" fmla="*/ 15527207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30"/>
                  <a:gd name="T38" fmla="*/ 48 w 48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5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avLst/>
                <a:gdLst>
                  <a:gd name="T0" fmla="*/ 342136604 w 37"/>
                  <a:gd name="T1" fmla="*/ 0 h 25"/>
                  <a:gd name="T2" fmla="*/ 156811356 w 37"/>
                  <a:gd name="T3" fmla="*/ 42106691 h 25"/>
                  <a:gd name="T4" fmla="*/ 114044266 w 37"/>
                  <a:gd name="T5" fmla="*/ 350902820 h 25"/>
                  <a:gd name="T6" fmla="*/ 299369543 w 37"/>
                  <a:gd name="T7" fmla="*/ 238613297 h 25"/>
                  <a:gd name="T8" fmla="*/ 527461910 w 37"/>
                  <a:gd name="T9" fmla="*/ 252651412 h 25"/>
                  <a:gd name="T10" fmla="*/ 527461910 w 37"/>
                  <a:gd name="T11" fmla="*/ 252651412 h 25"/>
                  <a:gd name="T12" fmla="*/ 370650495 w 37"/>
                  <a:gd name="T13" fmla="*/ 28072373 h 25"/>
                  <a:gd name="T14" fmla="*/ 342136604 w 37"/>
                  <a:gd name="T15" fmla="*/ 0 h 25"/>
                  <a:gd name="T16" fmla="*/ 270859428 w 37"/>
                  <a:gd name="T17" fmla="*/ 84217127 h 25"/>
                  <a:gd name="T18" fmla="*/ 256602482 w 37"/>
                  <a:gd name="T19" fmla="*/ 70179071 h 25"/>
                  <a:gd name="T20" fmla="*/ 313626489 w 37"/>
                  <a:gd name="T21" fmla="*/ 42106691 h 25"/>
                  <a:gd name="T22" fmla="*/ 356393549 w 37"/>
                  <a:gd name="T23" fmla="*/ 84217127 h 25"/>
                  <a:gd name="T24" fmla="*/ 270859428 w 37"/>
                  <a:gd name="T25" fmla="*/ 84217127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25"/>
                  <a:gd name="T41" fmla="*/ 37 w 37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6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avLst/>
                <a:gdLst>
                  <a:gd name="T0" fmla="*/ 14256949 w 37"/>
                  <a:gd name="T1" fmla="*/ 266685722 h 25"/>
                  <a:gd name="T2" fmla="*/ 242345478 w 37"/>
                  <a:gd name="T3" fmla="*/ 238613297 h 25"/>
                  <a:gd name="T4" fmla="*/ 427670725 w 37"/>
                  <a:gd name="T5" fmla="*/ 336868510 h 25"/>
                  <a:gd name="T6" fmla="*/ 441927671 w 37"/>
                  <a:gd name="T7" fmla="*/ 350902820 h 25"/>
                  <a:gd name="T8" fmla="*/ 470437786 w 37"/>
                  <a:gd name="T9" fmla="*/ 308796144 h 25"/>
                  <a:gd name="T10" fmla="*/ 456184616 w 37"/>
                  <a:gd name="T11" fmla="*/ 84217127 h 25"/>
                  <a:gd name="T12" fmla="*/ 327883434 w 37"/>
                  <a:gd name="T13" fmla="*/ 28072373 h 25"/>
                  <a:gd name="T14" fmla="*/ 199578417 w 37"/>
                  <a:gd name="T15" fmla="*/ 0 h 25"/>
                  <a:gd name="T16" fmla="*/ 171068302 w 37"/>
                  <a:gd name="T17" fmla="*/ 14034313 h 25"/>
                  <a:gd name="T18" fmla="*/ 0 w 37"/>
                  <a:gd name="T19" fmla="*/ 266685722 h 25"/>
                  <a:gd name="T20" fmla="*/ 14256949 w 37"/>
                  <a:gd name="T21" fmla="*/ 266685722 h 25"/>
                  <a:gd name="T22" fmla="*/ 228092308 w 37"/>
                  <a:gd name="T23" fmla="*/ 42106691 h 25"/>
                  <a:gd name="T24" fmla="*/ 285116373 w 37"/>
                  <a:gd name="T25" fmla="*/ 84217127 h 25"/>
                  <a:gd name="T26" fmla="*/ 185325247 w 37"/>
                  <a:gd name="T27" fmla="*/ 84217127 h 25"/>
                  <a:gd name="T28" fmla="*/ 228092308 w 37"/>
                  <a:gd name="T29" fmla="*/ 42106691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"/>
                  <a:gd name="T46" fmla="*/ 0 h 25"/>
                  <a:gd name="T47" fmla="*/ 37 w 37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7" name="Freeform 200"/>
              <p:cNvSpPr>
                <a:spLocks/>
              </p:cNvSpPr>
              <p:nvPr/>
            </p:nvSpPr>
            <p:spPr bwMode="auto">
              <a:xfrm>
                <a:off x="2178050" y="-3043238"/>
                <a:ext cx="84138" cy="158750"/>
              </a:xfrm>
              <a:custGeom>
                <a:avLst/>
                <a:gdLst>
                  <a:gd name="T0" fmla="*/ 117013001 w 22"/>
                  <a:gd name="T1" fmla="*/ 514316032 h 42"/>
                  <a:gd name="T2" fmla="*/ 204768934 w 22"/>
                  <a:gd name="T3" fmla="*/ 428598504 h 42"/>
                  <a:gd name="T4" fmla="*/ 277904013 w 22"/>
                  <a:gd name="T5" fmla="*/ 600037221 h 42"/>
                  <a:gd name="T6" fmla="*/ 292528722 w 22"/>
                  <a:gd name="T7" fmla="*/ 542891021 h 42"/>
                  <a:gd name="T8" fmla="*/ 277904013 w 22"/>
                  <a:gd name="T9" fmla="*/ 342877315 h 42"/>
                  <a:gd name="T10" fmla="*/ 204768934 w 22"/>
                  <a:gd name="T11" fmla="*/ 200013647 h 42"/>
                  <a:gd name="T12" fmla="*/ 204768934 w 22"/>
                  <a:gd name="T13" fmla="*/ 0 h 42"/>
                  <a:gd name="T14" fmla="*/ 204768934 w 22"/>
                  <a:gd name="T15" fmla="*/ 0 h 42"/>
                  <a:gd name="T16" fmla="*/ 102384467 w 22"/>
                  <a:gd name="T17" fmla="*/ 0 h 42"/>
                  <a:gd name="T18" fmla="*/ 29253250 w 22"/>
                  <a:gd name="T19" fmla="*/ 128579953 h 42"/>
                  <a:gd name="T20" fmla="*/ 87759758 w 22"/>
                  <a:gd name="T21" fmla="*/ 214297362 h 42"/>
                  <a:gd name="T22" fmla="*/ 146266273 w 22"/>
                  <a:gd name="T23" fmla="*/ 414311009 h 42"/>
                  <a:gd name="T24" fmla="*/ 117013001 w 22"/>
                  <a:gd name="T25" fmla="*/ 51431603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42"/>
                  <a:gd name="T41" fmla="*/ 22 w 22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8" name="Freeform 201"/>
              <p:cNvSpPr>
                <a:spLocks/>
              </p:cNvSpPr>
              <p:nvPr/>
            </p:nvSpPr>
            <p:spPr bwMode="auto">
              <a:xfrm>
                <a:off x="2679700" y="-3260725"/>
                <a:ext cx="68263" cy="123825"/>
              </a:xfrm>
              <a:custGeom>
                <a:avLst/>
                <a:gdLst>
                  <a:gd name="T0" fmla="*/ 43146005 w 18"/>
                  <a:gd name="T1" fmla="*/ 295671567 h 33"/>
                  <a:gd name="T2" fmla="*/ 100676535 w 18"/>
                  <a:gd name="T3" fmla="*/ 436464279 h 33"/>
                  <a:gd name="T4" fmla="*/ 158203287 w 18"/>
                  <a:gd name="T5" fmla="*/ 436464279 h 33"/>
                  <a:gd name="T6" fmla="*/ 172587812 w 18"/>
                  <a:gd name="T7" fmla="*/ 408307238 h 33"/>
                  <a:gd name="T8" fmla="*/ 258879852 w 18"/>
                  <a:gd name="T9" fmla="*/ 112635700 h 33"/>
                  <a:gd name="T10" fmla="*/ 244499060 w 18"/>
                  <a:gd name="T11" fmla="*/ 112635700 h 33"/>
                  <a:gd name="T12" fmla="*/ 244499060 w 18"/>
                  <a:gd name="T13" fmla="*/ 84478658 h 33"/>
                  <a:gd name="T14" fmla="*/ 86292010 w 18"/>
                  <a:gd name="T15" fmla="*/ 14078524 h 33"/>
                  <a:gd name="T16" fmla="*/ 14380736 w 18"/>
                  <a:gd name="T17" fmla="*/ 112635700 h 33"/>
                  <a:gd name="T18" fmla="*/ 43146005 w 18"/>
                  <a:gd name="T19" fmla="*/ 29567156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33"/>
                  <a:gd name="T32" fmla="*/ 18 w 18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9" name="Freeform 202"/>
              <p:cNvSpPr>
                <a:spLocks/>
              </p:cNvSpPr>
              <p:nvPr/>
            </p:nvSpPr>
            <p:spPr bwMode="auto">
              <a:xfrm>
                <a:off x="3170238" y="-3043238"/>
                <a:ext cx="82550" cy="158750"/>
              </a:xfrm>
              <a:custGeom>
                <a:avLst/>
                <a:gdLst>
                  <a:gd name="T0" fmla="*/ 253432282 w 22"/>
                  <a:gd name="T1" fmla="*/ 171438657 h 42"/>
                  <a:gd name="T2" fmla="*/ 295671601 w 22"/>
                  <a:gd name="T3" fmla="*/ 85721219 h 42"/>
                  <a:gd name="T4" fmla="*/ 253432282 w 22"/>
                  <a:gd name="T5" fmla="*/ 14287499 h 42"/>
                  <a:gd name="T6" fmla="*/ 98557191 w 22"/>
                  <a:gd name="T7" fmla="*/ 0 h 42"/>
                  <a:gd name="T8" fmla="*/ 98557191 w 22"/>
                  <a:gd name="T9" fmla="*/ 200013647 h 42"/>
                  <a:gd name="T10" fmla="*/ 28160804 w 22"/>
                  <a:gd name="T11" fmla="*/ 385739799 h 42"/>
                  <a:gd name="T12" fmla="*/ 42239334 w 22"/>
                  <a:gd name="T13" fmla="*/ 600037221 h 42"/>
                  <a:gd name="T14" fmla="*/ 112635713 w 22"/>
                  <a:gd name="T15" fmla="*/ 428598504 h 42"/>
                  <a:gd name="T16" fmla="*/ 168953584 w 22"/>
                  <a:gd name="T17" fmla="*/ 485744704 h 42"/>
                  <a:gd name="T18" fmla="*/ 183035859 w 22"/>
                  <a:gd name="T19" fmla="*/ 485744704 h 42"/>
                  <a:gd name="T20" fmla="*/ 197114381 w 22"/>
                  <a:gd name="T21" fmla="*/ 257159906 h 42"/>
                  <a:gd name="T22" fmla="*/ 253432282 w 22"/>
                  <a:gd name="T23" fmla="*/ 171438657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42"/>
                  <a:gd name="T38" fmla="*/ 22 w 22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0" name="Freeform 203"/>
              <p:cNvSpPr>
                <a:spLocks/>
              </p:cNvSpPr>
              <p:nvPr/>
            </p:nvSpPr>
            <p:spPr bwMode="auto">
              <a:xfrm>
                <a:off x="2262188" y="-2332038"/>
                <a:ext cx="120650" cy="98425"/>
              </a:xfrm>
              <a:custGeom>
                <a:avLst/>
                <a:gdLst>
                  <a:gd name="T0" fmla="*/ 341164222 w 32"/>
                  <a:gd name="T1" fmla="*/ 157635222 h 26"/>
                  <a:gd name="T2" fmla="*/ 255876024 w 32"/>
                  <a:gd name="T3" fmla="*/ 157635222 h 26"/>
                  <a:gd name="T4" fmla="*/ 255876024 w 32"/>
                  <a:gd name="T5" fmla="*/ 0 h 26"/>
                  <a:gd name="T6" fmla="*/ 0 w 32"/>
                  <a:gd name="T7" fmla="*/ 286613634 h 26"/>
                  <a:gd name="T8" fmla="*/ 0 w 32"/>
                  <a:gd name="T9" fmla="*/ 300942039 h 26"/>
                  <a:gd name="T10" fmla="*/ 270090095 w 32"/>
                  <a:gd name="T11" fmla="*/ 329602633 h 26"/>
                  <a:gd name="T12" fmla="*/ 454888104 w 32"/>
                  <a:gd name="T13" fmla="*/ 100314003 h 26"/>
                  <a:gd name="T14" fmla="*/ 341164222 w 32"/>
                  <a:gd name="T15" fmla="*/ 157635222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6"/>
                  <a:gd name="T26" fmla="*/ 32 w 32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1" name="Freeform 204"/>
              <p:cNvSpPr>
                <a:spLocks/>
              </p:cNvSpPr>
              <p:nvPr/>
            </p:nvSpPr>
            <p:spPr bwMode="auto">
              <a:xfrm>
                <a:off x="3052763" y="-2332038"/>
                <a:ext cx="120650" cy="98425"/>
              </a:xfrm>
              <a:custGeom>
                <a:avLst/>
                <a:gdLst>
                  <a:gd name="T0" fmla="*/ 199012139 w 32"/>
                  <a:gd name="T1" fmla="*/ 0 h 26"/>
                  <a:gd name="T2" fmla="*/ 199012139 w 32"/>
                  <a:gd name="T3" fmla="*/ 171967412 h 26"/>
                  <a:gd name="T4" fmla="*/ 127938012 w 32"/>
                  <a:gd name="T5" fmla="*/ 157635222 h 26"/>
                  <a:gd name="T6" fmla="*/ 0 w 32"/>
                  <a:gd name="T7" fmla="*/ 100314003 h 26"/>
                  <a:gd name="T8" fmla="*/ 0 w 32"/>
                  <a:gd name="T9" fmla="*/ 100314003 h 26"/>
                  <a:gd name="T10" fmla="*/ 85291998 w 32"/>
                  <a:gd name="T11" fmla="*/ 243620791 h 26"/>
                  <a:gd name="T12" fmla="*/ 326950151 w 32"/>
                  <a:gd name="T13" fmla="*/ 372595418 h 26"/>
                  <a:gd name="T14" fmla="*/ 454888104 w 32"/>
                  <a:gd name="T15" fmla="*/ 300942039 h 26"/>
                  <a:gd name="T16" fmla="*/ 199012139 w 32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6"/>
                  <a:gd name="T29" fmla="*/ 32 w 32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2" name="Freeform 205"/>
              <p:cNvSpPr>
                <a:spLocks/>
              </p:cNvSpPr>
              <p:nvPr/>
            </p:nvSpPr>
            <p:spPr bwMode="auto">
              <a:xfrm>
                <a:off x="3008313" y="-3106738"/>
                <a:ext cx="120650" cy="153987"/>
              </a:xfrm>
              <a:custGeom>
                <a:avLst/>
                <a:gdLst>
                  <a:gd name="T0" fmla="*/ 0 w 32"/>
                  <a:gd name="T1" fmla="*/ 578341389 h 41"/>
                  <a:gd name="T2" fmla="*/ 14214075 w 32"/>
                  <a:gd name="T3" fmla="*/ 578341389 h 41"/>
                  <a:gd name="T4" fmla="*/ 99506070 w 32"/>
                  <a:gd name="T5" fmla="*/ 564234683 h 41"/>
                  <a:gd name="T6" fmla="*/ 270090095 w 32"/>
                  <a:gd name="T7" fmla="*/ 380858652 h 41"/>
                  <a:gd name="T8" fmla="*/ 312736080 w 32"/>
                  <a:gd name="T9" fmla="*/ 253905807 h 41"/>
                  <a:gd name="T10" fmla="*/ 454888104 w 32"/>
                  <a:gd name="T11" fmla="*/ 112846168 h 41"/>
                  <a:gd name="T12" fmla="*/ 341164222 w 32"/>
                  <a:gd name="T13" fmla="*/ 42316378 h 41"/>
                  <a:gd name="T14" fmla="*/ 227444052 w 32"/>
                  <a:gd name="T15" fmla="*/ 98739462 h 41"/>
                  <a:gd name="T16" fmla="*/ 213229981 w 32"/>
                  <a:gd name="T17" fmla="*/ 155166316 h 41"/>
                  <a:gd name="T18" fmla="*/ 170583996 w 32"/>
                  <a:gd name="T19" fmla="*/ 366751946 h 41"/>
                  <a:gd name="T20" fmla="*/ 14214075 w 32"/>
                  <a:gd name="T21" fmla="*/ 550127977 h 41"/>
                  <a:gd name="T22" fmla="*/ 0 w 32"/>
                  <a:gd name="T23" fmla="*/ 578341389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41"/>
                  <a:gd name="T38" fmla="*/ 32 w 32"/>
                  <a:gd name="T39" fmla="*/ 41 h 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3" name="Freeform 206"/>
              <p:cNvSpPr>
                <a:spLocks/>
              </p:cNvSpPr>
              <p:nvPr/>
            </p:nvSpPr>
            <p:spPr bwMode="auto">
              <a:xfrm>
                <a:off x="2298700" y="-3098800"/>
                <a:ext cx="128588" cy="146050"/>
              </a:xfrm>
              <a:custGeom>
                <a:avLst/>
                <a:gdLst>
                  <a:gd name="T0" fmla="*/ 0 w 34"/>
                  <a:gd name="T1" fmla="*/ 98168060 h 39"/>
                  <a:gd name="T2" fmla="*/ 185945788 w 34"/>
                  <a:gd name="T3" fmla="*/ 308528749 h 39"/>
                  <a:gd name="T4" fmla="*/ 228856340 w 34"/>
                  <a:gd name="T5" fmla="*/ 406696780 h 39"/>
                  <a:gd name="T6" fmla="*/ 472016198 w 34"/>
                  <a:gd name="T7" fmla="*/ 546938546 h 39"/>
                  <a:gd name="T8" fmla="*/ 486319716 w 34"/>
                  <a:gd name="T9" fmla="*/ 546938546 h 39"/>
                  <a:gd name="T10" fmla="*/ 457712681 w 34"/>
                  <a:gd name="T11" fmla="*/ 518889467 h 39"/>
                  <a:gd name="T12" fmla="*/ 328981023 w 34"/>
                  <a:gd name="T13" fmla="*/ 392672240 h 39"/>
                  <a:gd name="T14" fmla="*/ 271766952 w 34"/>
                  <a:gd name="T15" fmla="*/ 182311581 h 39"/>
                  <a:gd name="T16" fmla="*/ 228856340 w 34"/>
                  <a:gd name="T17" fmla="*/ 42073633 h 39"/>
                  <a:gd name="T18" fmla="*/ 157338752 w 34"/>
                  <a:gd name="T19" fmla="*/ 0 h 39"/>
                  <a:gd name="T20" fmla="*/ 0 w 34"/>
                  <a:gd name="T21" fmla="*/ 9816806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39"/>
                  <a:gd name="T35" fmla="*/ 34 w 34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4" name="Freeform 207"/>
              <p:cNvSpPr>
                <a:spLocks/>
              </p:cNvSpPr>
              <p:nvPr/>
            </p:nvSpPr>
            <p:spPr bwMode="auto">
              <a:xfrm>
                <a:off x="2924175" y="-2840038"/>
                <a:ext cx="177800" cy="84137"/>
              </a:xfrm>
              <a:custGeom>
                <a:avLst/>
                <a:gdLst>
                  <a:gd name="T0" fmla="*/ 672613635 w 47"/>
                  <a:gd name="T1" fmla="*/ 234019395 h 22"/>
                  <a:gd name="T2" fmla="*/ 400704443 w 47"/>
                  <a:gd name="T3" fmla="*/ 131636175 h 22"/>
                  <a:gd name="T4" fmla="*/ 171732105 w 47"/>
                  <a:gd name="T5" fmla="*/ 14624539 h 22"/>
                  <a:gd name="T6" fmla="*/ 100177057 w 47"/>
                  <a:gd name="T7" fmla="*/ 14624539 h 22"/>
                  <a:gd name="T8" fmla="*/ 0 w 47"/>
                  <a:gd name="T9" fmla="*/ 87754890 h 22"/>
                  <a:gd name="T10" fmla="*/ 271909192 w 47"/>
                  <a:gd name="T11" fmla="*/ 234019395 h 22"/>
                  <a:gd name="T12" fmla="*/ 271909192 w 47"/>
                  <a:gd name="T13" fmla="*/ 146260710 h 22"/>
                  <a:gd name="T14" fmla="*/ 300531199 w 47"/>
                  <a:gd name="T15" fmla="*/ 160889070 h 22"/>
                  <a:gd name="T16" fmla="*/ 472259463 w 47"/>
                  <a:gd name="T17" fmla="*/ 263268526 h 22"/>
                  <a:gd name="T18" fmla="*/ 672613635 w 47"/>
                  <a:gd name="T19" fmla="*/ 234019395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2"/>
                  <a:gd name="T32" fmla="*/ 47 w 4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5" name="Freeform 208"/>
              <p:cNvSpPr>
                <a:spLocks/>
              </p:cNvSpPr>
              <p:nvPr/>
            </p:nvSpPr>
            <p:spPr bwMode="auto">
              <a:xfrm>
                <a:off x="2333625" y="-2835275"/>
                <a:ext cx="169863" cy="71437"/>
              </a:xfrm>
              <a:custGeom>
                <a:avLst/>
                <a:gdLst>
                  <a:gd name="T0" fmla="*/ 142484870 w 45"/>
                  <a:gd name="T1" fmla="*/ 254454849 h 19"/>
                  <a:gd name="T2" fmla="*/ 256474287 w 45"/>
                  <a:gd name="T3" fmla="*/ 197910548 h 19"/>
                  <a:gd name="T4" fmla="*/ 384713259 w 45"/>
                  <a:gd name="T5" fmla="*/ 127229305 h 19"/>
                  <a:gd name="T6" fmla="*/ 384713259 w 45"/>
                  <a:gd name="T7" fmla="*/ 212047549 h 19"/>
                  <a:gd name="T8" fmla="*/ 641187547 w 45"/>
                  <a:gd name="T9" fmla="*/ 84818273 h 19"/>
                  <a:gd name="T10" fmla="*/ 641187547 w 45"/>
                  <a:gd name="T11" fmla="*/ 84818273 h 19"/>
                  <a:gd name="T12" fmla="*/ 541447802 w 45"/>
                  <a:gd name="T13" fmla="*/ 0 h 19"/>
                  <a:gd name="T14" fmla="*/ 527198188 w 45"/>
                  <a:gd name="T15" fmla="*/ 0 h 19"/>
                  <a:gd name="T16" fmla="*/ 242224615 w 45"/>
                  <a:gd name="T17" fmla="*/ 127229305 h 19"/>
                  <a:gd name="T18" fmla="*/ 0 w 45"/>
                  <a:gd name="T19" fmla="*/ 212047549 h 19"/>
                  <a:gd name="T20" fmla="*/ 0 w 45"/>
                  <a:gd name="T21" fmla="*/ 212047549 h 19"/>
                  <a:gd name="T22" fmla="*/ 142484870 w 45"/>
                  <a:gd name="T23" fmla="*/ 25445484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9"/>
                  <a:gd name="T38" fmla="*/ 45 w 45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6" name="Freeform 209"/>
              <p:cNvSpPr>
                <a:spLocks/>
              </p:cNvSpPr>
              <p:nvPr/>
            </p:nvSpPr>
            <p:spPr bwMode="auto">
              <a:xfrm>
                <a:off x="2743200" y="-3043238"/>
                <a:ext cx="125413" cy="90487"/>
              </a:xfrm>
              <a:custGeom>
                <a:avLst/>
                <a:gdLst>
                  <a:gd name="T0" fmla="*/ 144430164 w 33"/>
                  <a:gd name="T1" fmla="*/ 0 h 24"/>
                  <a:gd name="T2" fmla="*/ 0 w 33"/>
                  <a:gd name="T3" fmla="*/ 0 h 24"/>
                  <a:gd name="T4" fmla="*/ 158871654 w 33"/>
                  <a:gd name="T5" fmla="*/ 255870880 h 24"/>
                  <a:gd name="T6" fmla="*/ 476618704 w 33"/>
                  <a:gd name="T7" fmla="*/ 341162391 h 24"/>
                  <a:gd name="T8" fmla="*/ 462177213 w 33"/>
                  <a:gd name="T9" fmla="*/ 312730631 h 24"/>
                  <a:gd name="T10" fmla="*/ 259973547 w 33"/>
                  <a:gd name="T11" fmla="*/ 227442831 h 24"/>
                  <a:gd name="T12" fmla="*/ 173316945 w 33"/>
                  <a:gd name="T13" fmla="*/ 28431768 h 24"/>
                  <a:gd name="T14" fmla="*/ 144430164 w 33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4"/>
                  <a:gd name="T26" fmla="*/ 33 w 33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7" name="Freeform 210"/>
              <p:cNvSpPr>
                <a:spLocks/>
              </p:cNvSpPr>
              <p:nvPr/>
            </p:nvSpPr>
            <p:spPr bwMode="auto">
              <a:xfrm>
                <a:off x="2559050" y="-3043238"/>
                <a:ext cx="139700" cy="101600"/>
              </a:xfrm>
              <a:custGeom>
                <a:avLst/>
                <a:gdLst>
                  <a:gd name="T0" fmla="*/ 498951795 w 37"/>
                  <a:gd name="T1" fmla="*/ 0 h 27"/>
                  <a:gd name="T2" fmla="*/ 356393549 w 37"/>
                  <a:gd name="T3" fmla="*/ 0 h 27"/>
                  <a:gd name="T4" fmla="*/ 327883434 w 37"/>
                  <a:gd name="T5" fmla="*/ 28320059 h 27"/>
                  <a:gd name="T6" fmla="*/ 299369543 w 37"/>
                  <a:gd name="T7" fmla="*/ 113280234 h 27"/>
                  <a:gd name="T8" fmla="*/ 28510123 w 37"/>
                  <a:gd name="T9" fmla="*/ 325676944 h 27"/>
                  <a:gd name="T10" fmla="*/ 0 w 37"/>
                  <a:gd name="T11" fmla="*/ 339836970 h 27"/>
                  <a:gd name="T12" fmla="*/ 498951795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8" name="Freeform 211"/>
              <p:cNvSpPr>
                <a:spLocks/>
              </p:cNvSpPr>
              <p:nvPr/>
            </p:nvSpPr>
            <p:spPr bwMode="auto">
              <a:xfrm>
                <a:off x="2182813" y="-3122613"/>
                <a:ext cx="161925" cy="79375"/>
              </a:xfrm>
              <a:custGeom>
                <a:avLst/>
                <a:gdLst>
                  <a:gd name="T0" fmla="*/ 14181616 w 43"/>
                  <a:gd name="T1" fmla="*/ 300018610 h 21"/>
                  <a:gd name="T2" fmla="*/ 141804886 w 43"/>
                  <a:gd name="T3" fmla="*/ 271443621 h 21"/>
                  <a:gd name="T4" fmla="*/ 411232986 w 43"/>
                  <a:gd name="T5" fmla="*/ 171438657 h 21"/>
                  <a:gd name="T6" fmla="*/ 581401156 w 43"/>
                  <a:gd name="T7" fmla="*/ 71433724 h 21"/>
                  <a:gd name="T8" fmla="*/ 609760615 w 43"/>
                  <a:gd name="T9" fmla="*/ 42858719 h 21"/>
                  <a:gd name="T10" fmla="*/ 453774058 w 43"/>
                  <a:gd name="T11" fmla="*/ 0 h 21"/>
                  <a:gd name="T12" fmla="*/ 382873527 w 43"/>
                  <a:gd name="T13" fmla="*/ 28574997 h 21"/>
                  <a:gd name="T14" fmla="*/ 326150843 w 43"/>
                  <a:gd name="T15" fmla="*/ 100004934 h 21"/>
                  <a:gd name="T16" fmla="*/ 113445397 w 43"/>
                  <a:gd name="T17" fmla="*/ 242872352 h 21"/>
                  <a:gd name="T18" fmla="*/ 0 w 43"/>
                  <a:gd name="T19" fmla="*/ 271443621 h 21"/>
                  <a:gd name="T20" fmla="*/ 0 w 43"/>
                  <a:gd name="T21" fmla="*/ 285731116 h 21"/>
                  <a:gd name="T22" fmla="*/ 14181616 w 43"/>
                  <a:gd name="T23" fmla="*/ 3000186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21"/>
                  <a:gd name="T38" fmla="*/ 43 w 43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9" name="Freeform 212"/>
              <p:cNvSpPr>
                <a:spLocks/>
              </p:cNvSpPr>
              <p:nvPr/>
            </p:nvSpPr>
            <p:spPr bwMode="auto">
              <a:xfrm>
                <a:off x="3090863" y="-3128963"/>
                <a:ext cx="161925" cy="85725"/>
              </a:xfrm>
              <a:custGeom>
                <a:avLst/>
                <a:gdLst>
                  <a:gd name="T0" fmla="*/ 14181616 w 43"/>
                  <a:gd name="T1" fmla="*/ 83350792 h 23"/>
                  <a:gd name="T2" fmla="*/ 198527570 w 43"/>
                  <a:gd name="T3" fmla="*/ 194483929 h 23"/>
                  <a:gd name="T4" fmla="*/ 368691915 w 43"/>
                  <a:gd name="T5" fmla="*/ 291729649 h 23"/>
                  <a:gd name="T6" fmla="*/ 538860084 w 43"/>
                  <a:gd name="T7" fmla="*/ 291729649 h 23"/>
                  <a:gd name="T8" fmla="*/ 609760615 w 43"/>
                  <a:gd name="T9" fmla="*/ 319511994 h 23"/>
                  <a:gd name="T10" fmla="*/ 609760615 w 43"/>
                  <a:gd name="T11" fmla="*/ 305620822 h 23"/>
                  <a:gd name="T12" fmla="*/ 567219543 w 43"/>
                  <a:gd name="T13" fmla="*/ 277834749 h 23"/>
                  <a:gd name="T14" fmla="*/ 467955670 w 43"/>
                  <a:gd name="T15" fmla="*/ 250052404 h 23"/>
                  <a:gd name="T16" fmla="*/ 255250313 w 43"/>
                  <a:gd name="T17" fmla="*/ 83350792 h 23"/>
                  <a:gd name="T18" fmla="*/ 184345957 w 43"/>
                  <a:gd name="T19" fmla="*/ 41677259 h 23"/>
                  <a:gd name="T20" fmla="*/ 0 w 43"/>
                  <a:gd name="T21" fmla="*/ 69459619 h 23"/>
                  <a:gd name="T22" fmla="*/ 14181616 w 43"/>
                  <a:gd name="T23" fmla="*/ 83350792 h 23"/>
                  <a:gd name="T24" fmla="*/ 14181616 w 43"/>
                  <a:gd name="T25" fmla="*/ 83350792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3"/>
                  <a:gd name="T41" fmla="*/ 43 w 43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0" name="Freeform 213"/>
              <p:cNvSpPr>
                <a:spLocks/>
              </p:cNvSpPr>
              <p:nvPr/>
            </p:nvSpPr>
            <p:spPr bwMode="auto">
              <a:xfrm>
                <a:off x="2430463" y="-2967038"/>
                <a:ext cx="125413" cy="14287"/>
              </a:xfrm>
              <a:custGeom>
                <a:avLst/>
                <a:gdLst>
                  <a:gd name="T0" fmla="*/ 418845142 w 33"/>
                  <a:gd name="T1" fmla="*/ 51029582 h 4"/>
                  <a:gd name="T2" fmla="*/ 476618704 w 33"/>
                  <a:gd name="T3" fmla="*/ 0 h 4"/>
                  <a:gd name="T4" fmla="*/ 0 w 33"/>
                  <a:gd name="T5" fmla="*/ 0 h 4"/>
                  <a:gd name="T6" fmla="*/ 57773577 w 33"/>
                  <a:gd name="T7" fmla="*/ 51029582 h 4"/>
                  <a:gd name="T8" fmla="*/ 418845142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1" name="Freeform 214"/>
              <p:cNvSpPr>
                <a:spLocks/>
              </p:cNvSpPr>
              <p:nvPr/>
            </p:nvSpPr>
            <p:spPr bwMode="auto">
              <a:xfrm>
                <a:off x="2879725" y="-2967038"/>
                <a:ext cx="123825" cy="14287"/>
              </a:xfrm>
              <a:custGeom>
                <a:avLst/>
                <a:gdLst>
                  <a:gd name="T0" fmla="*/ 408307238 w 33"/>
                  <a:gd name="T1" fmla="*/ 51029582 h 4"/>
                  <a:gd name="T2" fmla="*/ 464625073 w 33"/>
                  <a:gd name="T3" fmla="*/ 0 h 4"/>
                  <a:gd name="T4" fmla="*/ 0 w 33"/>
                  <a:gd name="T5" fmla="*/ 0 h 4"/>
                  <a:gd name="T6" fmla="*/ 56317850 w 33"/>
                  <a:gd name="T7" fmla="*/ 51029582 h 4"/>
                  <a:gd name="T8" fmla="*/ 408307238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2" name="Freeform 215"/>
              <p:cNvSpPr>
                <a:spLocks/>
              </p:cNvSpPr>
              <p:nvPr/>
            </p:nvSpPr>
            <p:spPr bwMode="auto">
              <a:xfrm>
                <a:off x="2630488" y="-3065463"/>
                <a:ext cx="173038" cy="11112"/>
              </a:xfrm>
              <a:custGeom>
                <a:avLst/>
                <a:gdLst>
                  <a:gd name="T0" fmla="*/ 650916311 w 46"/>
                  <a:gd name="T1" fmla="*/ 0 h 3"/>
                  <a:gd name="T2" fmla="*/ 0 w 46"/>
                  <a:gd name="T3" fmla="*/ 0 h 3"/>
                  <a:gd name="T4" fmla="*/ 56602230 w 46"/>
                  <a:gd name="T5" fmla="*/ 41158849 h 3"/>
                  <a:gd name="T6" fmla="*/ 594314096 w 46"/>
                  <a:gd name="T7" fmla="*/ 41158849 h 3"/>
                  <a:gd name="T8" fmla="*/ 650916311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3" name="Freeform 216"/>
              <p:cNvSpPr>
                <a:spLocks/>
              </p:cNvSpPr>
              <p:nvPr/>
            </p:nvSpPr>
            <p:spPr bwMode="auto">
              <a:xfrm>
                <a:off x="2687638" y="-3381375"/>
                <a:ext cx="55563" cy="55562"/>
              </a:xfrm>
              <a:custGeom>
                <a:avLst/>
                <a:gdLst>
                  <a:gd name="T0" fmla="*/ 68605500 w 15"/>
                  <a:gd name="T1" fmla="*/ 150924932 h 15"/>
                  <a:gd name="T2" fmla="*/ 68605500 w 15"/>
                  <a:gd name="T3" fmla="*/ 205809062 h 15"/>
                  <a:gd name="T4" fmla="*/ 137210999 w 15"/>
                  <a:gd name="T5" fmla="*/ 205809062 h 15"/>
                  <a:gd name="T6" fmla="*/ 137210999 w 15"/>
                  <a:gd name="T7" fmla="*/ 178368849 h 15"/>
                  <a:gd name="T8" fmla="*/ 178375764 w 15"/>
                  <a:gd name="T9" fmla="*/ 123484719 h 15"/>
                  <a:gd name="T10" fmla="*/ 205816470 w 15"/>
                  <a:gd name="T11" fmla="*/ 123484719 h 15"/>
                  <a:gd name="T12" fmla="*/ 205816470 w 15"/>
                  <a:gd name="T13" fmla="*/ 68604265 h 15"/>
                  <a:gd name="T14" fmla="*/ 137210999 w 15"/>
                  <a:gd name="T15" fmla="*/ 68604265 h 15"/>
                  <a:gd name="T16" fmla="*/ 123490646 w 15"/>
                  <a:gd name="T17" fmla="*/ 0 h 15"/>
                  <a:gd name="T18" fmla="*/ 68605500 w 15"/>
                  <a:gd name="T19" fmla="*/ 0 h 15"/>
                  <a:gd name="T20" fmla="*/ 68605500 w 15"/>
                  <a:gd name="T21" fmla="*/ 27440220 h 15"/>
                  <a:gd name="T22" fmla="*/ 27440714 w 15"/>
                  <a:gd name="T23" fmla="*/ 68604265 h 15"/>
                  <a:gd name="T24" fmla="*/ 0 w 15"/>
                  <a:gd name="T25" fmla="*/ 68604265 h 15"/>
                  <a:gd name="T26" fmla="*/ 0 w 15"/>
                  <a:gd name="T27" fmla="*/ 123484719 h 15"/>
                  <a:gd name="T28" fmla="*/ 41164779 w 15"/>
                  <a:gd name="T29" fmla="*/ 123484719 h 15"/>
                  <a:gd name="T30" fmla="*/ 68605500 w 15"/>
                  <a:gd name="T31" fmla="*/ 150924932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15"/>
                  <a:gd name="T50" fmla="*/ 15 w 15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4" name="Freeform 217"/>
              <p:cNvSpPr>
                <a:spLocks/>
              </p:cNvSpPr>
              <p:nvPr/>
            </p:nvSpPr>
            <p:spPr bwMode="auto">
              <a:xfrm>
                <a:off x="2924175" y="-3087688"/>
                <a:ext cx="26988" cy="74612"/>
              </a:xfrm>
              <a:custGeom>
                <a:avLst/>
                <a:gdLst>
                  <a:gd name="T0" fmla="*/ 0 w 7"/>
                  <a:gd name="T1" fmla="*/ 83505748 h 20"/>
                  <a:gd name="T2" fmla="*/ 29729209 w 7"/>
                  <a:gd name="T3" fmla="*/ 250513542 h 20"/>
                  <a:gd name="T4" fmla="*/ 59458418 w 7"/>
                  <a:gd name="T5" fmla="*/ 278347538 h 20"/>
                  <a:gd name="T6" fmla="*/ 74321106 w 7"/>
                  <a:gd name="T7" fmla="*/ 250513542 h 20"/>
                  <a:gd name="T8" fmla="*/ 104050308 w 7"/>
                  <a:gd name="T9" fmla="*/ 83505748 h 20"/>
                  <a:gd name="T10" fmla="*/ 104050308 w 7"/>
                  <a:gd name="T11" fmla="*/ 83505748 h 20"/>
                  <a:gd name="T12" fmla="*/ 104050308 w 7"/>
                  <a:gd name="T13" fmla="*/ 55668007 h 20"/>
                  <a:gd name="T14" fmla="*/ 44591890 w 7"/>
                  <a:gd name="T15" fmla="*/ 13918867 h 20"/>
                  <a:gd name="T16" fmla="*/ 0 w 7"/>
                  <a:gd name="T17" fmla="*/ 83505748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0"/>
                  <a:gd name="T29" fmla="*/ 7 w 7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5" name="Freeform 218"/>
              <p:cNvSpPr>
                <a:spLocks/>
              </p:cNvSpPr>
              <p:nvPr/>
            </p:nvSpPr>
            <p:spPr bwMode="auto">
              <a:xfrm>
                <a:off x="2476500" y="-3087688"/>
                <a:ext cx="33338" cy="74612"/>
              </a:xfrm>
              <a:custGeom>
                <a:avLst/>
                <a:gdLst>
                  <a:gd name="T0" fmla="*/ 41165019 w 9"/>
                  <a:gd name="T1" fmla="*/ 250513542 h 20"/>
                  <a:gd name="T2" fmla="*/ 54885452 w 9"/>
                  <a:gd name="T3" fmla="*/ 278347538 h 20"/>
                  <a:gd name="T4" fmla="*/ 96050470 w 9"/>
                  <a:gd name="T5" fmla="*/ 250513542 h 20"/>
                  <a:gd name="T6" fmla="*/ 123491366 w 9"/>
                  <a:gd name="T7" fmla="*/ 55668007 h 20"/>
                  <a:gd name="T8" fmla="*/ 41165019 w 9"/>
                  <a:gd name="T9" fmla="*/ 0 h 20"/>
                  <a:gd name="T10" fmla="*/ 0 w 9"/>
                  <a:gd name="T11" fmla="*/ 83505748 h 20"/>
                  <a:gd name="T12" fmla="*/ 41165019 w 9"/>
                  <a:gd name="T13" fmla="*/ 25051354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0"/>
                  <a:gd name="T23" fmla="*/ 9 w 9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6" name="Freeform 219"/>
              <p:cNvSpPr>
                <a:spLocks/>
              </p:cNvSpPr>
              <p:nvPr/>
            </p:nvSpPr>
            <p:spPr bwMode="auto">
              <a:xfrm>
                <a:off x="2465388" y="-3189288"/>
                <a:ext cx="49213" cy="52387"/>
              </a:xfrm>
              <a:custGeom>
                <a:avLst/>
                <a:gdLst>
                  <a:gd name="T0" fmla="*/ 42993236 w 13"/>
                  <a:gd name="T1" fmla="*/ 126016953 h 14"/>
                  <a:gd name="T2" fmla="*/ 71654137 w 13"/>
                  <a:gd name="T3" fmla="*/ 126016953 h 14"/>
                  <a:gd name="T4" fmla="*/ 71654137 w 13"/>
                  <a:gd name="T5" fmla="*/ 196028417 h 14"/>
                  <a:gd name="T6" fmla="*/ 128979723 w 13"/>
                  <a:gd name="T7" fmla="*/ 196028417 h 14"/>
                  <a:gd name="T8" fmla="*/ 128979723 w 13"/>
                  <a:gd name="T9" fmla="*/ 126016953 h 14"/>
                  <a:gd name="T10" fmla="*/ 186301494 w 13"/>
                  <a:gd name="T11" fmla="*/ 98016080 h 14"/>
                  <a:gd name="T12" fmla="*/ 128979723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42993236 w 13"/>
                  <a:gd name="T21" fmla="*/ 70011494 h 14"/>
                  <a:gd name="T22" fmla="*/ 0 w 13"/>
                  <a:gd name="T23" fmla="*/ 98016080 h 14"/>
                  <a:gd name="T24" fmla="*/ 42993236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7" name="Freeform 220"/>
              <p:cNvSpPr>
                <a:spLocks/>
              </p:cNvSpPr>
              <p:nvPr/>
            </p:nvSpPr>
            <p:spPr bwMode="auto">
              <a:xfrm>
                <a:off x="2913063" y="-3189288"/>
                <a:ext cx="49213" cy="52387"/>
              </a:xfrm>
              <a:custGeom>
                <a:avLst/>
                <a:gdLst>
                  <a:gd name="T0" fmla="*/ 71654137 w 13"/>
                  <a:gd name="T1" fmla="*/ 126016953 h 14"/>
                  <a:gd name="T2" fmla="*/ 71654137 w 13"/>
                  <a:gd name="T3" fmla="*/ 196028417 h 14"/>
                  <a:gd name="T4" fmla="*/ 128979723 w 13"/>
                  <a:gd name="T5" fmla="*/ 196028417 h 14"/>
                  <a:gd name="T6" fmla="*/ 128979723 w 13"/>
                  <a:gd name="T7" fmla="*/ 126016953 h 14"/>
                  <a:gd name="T8" fmla="*/ 171969159 w 13"/>
                  <a:gd name="T9" fmla="*/ 126016953 h 14"/>
                  <a:gd name="T10" fmla="*/ 186301494 w 13"/>
                  <a:gd name="T11" fmla="*/ 98016080 h 14"/>
                  <a:gd name="T12" fmla="*/ 157640609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71654137 w 13"/>
                  <a:gd name="T21" fmla="*/ 70011494 h 14"/>
                  <a:gd name="T22" fmla="*/ 0 w 13"/>
                  <a:gd name="T23" fmla="*/ 98016080 h 14"/>
                  <a:gd name="T24" fmla="*/ 71654137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8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9" name="Freeform 222"/>
              <p:cNvSpPr>
                <a:spLocks/>
              </p:cNvSpPr>
              <p:nvPr/>
            </p:nvSpPr>
            <p:spPr bwMode="auto">
              <a:xfrm>
                <a:off x="2484438" y="-3122613"/>
                <a:ext cx="19050" cy="23812"/>
              </a:xfrm>
              <a:custGeom>
                <a:avLst/>
                <a:gdLst>
                  <a:gd name="T0" fmla="*/ 72580502 w 5"/>
                  <a:gd name="T1" fmla="*/ 47250946 h 6"/>
                  <a:gd name="T2" fmla="*/ 43548298 w 5"/>
                  <a:gd name="T3" fmla="*/ 0 h 6"/>
                  <a:gd name="T4" fmla="*/ 0 w 5"/>
                  <a:gd name="T5" fmla="*/ 31499305 h 6"/>
                  <a:gd name="T6" fmla="*/ 29032196 w 5"/>
                  <a:gd name="T7" fmla="*/ 78750259 h 6"/>
                  <a:gd name="T8" fmla="*/ 72580502 w 5"/>
                  <a:gd name="T9" fmla="*/ 472509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0" name="Freeform 223"/>
              <p:cNvSpPr>
                <a:spLocks/>
              </p:cNvSpPr>
              <p:nvPr/>
            </p:nvSpPr>
            <p:spPr bwMode="auto">
              <a:xfrm>
                <a:off x="2928938" y="-3122613"/>
                <a:ext cx="22225" cy="23812"/>
              </a:xfrm>
              <a:custGeom>
                <a:avLst/>
                <a:gdLst>
                  <a:gd name="T0" fmla="*/ 41164406 w 6"/>
                  <a:gd name="T1" fmla="*/ 78750259 h 6"/>
                  <a:gd name="T2" fmla="*/ 82325107 w 6"/>
                  <a:gd name="T3" fmla="*/ 31499305 h 6"/>
                  <a:gd name="T4" fmla="*/ 41164406 w 6"/>
                  <a:gd name="T5" fmla="*/ 0 h 6"/>
                  <a:gd name="T6" fmla="*/ 0 w 6"/>
                  <a:gd name="T7" fmla="*/ 47250946 h 6"/>
                  <a:gd name="T8" fmla="*/ 41164406 w 6"/>
                  <a:gd name="T9" fmla="*/ 7875025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1" name="Freeform 224"/>
              <p:cNvSpPr>
                <a:spLocks/>
              </p:cNvSpPr>
              <p:nvPr/>
            </p:nvSpPr>
            <p:spPr bwMode="auto">
              <a:xfrm>
                <a:off x="2786063" y="-3098800"/>
                <a:ext cx="11113" cy="22225"/>
              </a:xfrm>
              <a:custGeom>
                <a:avLst/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2" name="Freeform 225"/>
              <p:cNvSpPr>
                <a:spLocks/>
              </p:cNvSpPr>
              <p:nvPr/>
            </p:nvSpPr>
            <p:spPr bwMode="auto">
              <a:xfrm>
                <a:off x="2668588" y="-3098800"/>
                <a:ext cx="11113" cy="22225"/>
              </a:xfrm>
              <a:custGeom>
                <a:avLst/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1372085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3" name="Freeform 226"/>
              <p:cNvSpPr>
                <a:spLocks/>
              </p:cNvSpPr>
              <p:nvPr/>
            </p:nvSpPr>
            <p:spPr bwMode="auto">
              <a:xfrm>
                <a:off x="2709863" y="-3098800"/>
                <a:ext cx="15875" cy="22225"/>
              </a:xfrm>
              <a:custGeom>
                <a:avLst/>
                <a:gdLst>
                  <a:gd name="T0" fmla="*/ 63003892 w 4"/>
                  <a:gd name="T1" fmla="*/ 41164406 h 6"/>
                  <a:gd name="T2" fmla="*/ 15751965 w 4"/>
                  <a:gd name="T3" fmla="*/ 0 h 6"/>
                  <a:gd name="T4" fmla="*/ 0 w 4"/>
                  <a:gd name="T5" fmla="*/ 41164406 h 6"/>
                  <a:gd name="T6" fmla="*/ 31503930 w 4"/>
                  <a:gd name="T7" fmla="*/ 82325107 h 6"/>
                  <a:gd name="T8" fmla="*/ 63003892 w 4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4" name="Freeform 227"/>
              <p:cNvSpPr>
                <a:spLocks/>
              </p:cNvSpPr>
              <p:nvPr/>
            </p:nvSpPr>
            <p:spPr bwMode="auto">
              <a:xfrm>
                <a:off x="2747963" y="-3095625"/>
                <a:ext cx="11113" cy="19050"/>
              </a:xfrm>
              <a:custGeom>
                <a:avLst/>
                <a:gdLst>
                  <a:gd name="T0" fmla="*/ 13720850 w 3"/>
                  <a:gd name="T1" fmla="*/ 0 h 5"/>
                  <a:gd name="T2" fmla="*/ 0 w 3"/>
                  <a:gd name="T3" fmla="*/ 29032196 h 5"/>
                  <a:gd name="T4" fmla="*/ 13720850 w 3"/>
                  <a:gd name="T5" fmla="*/ 72580502 h 5"/>
                  <a:gd name="T6" fmla="*/ 41166258 w 3"/>
                  <a:gd name="T7" fmla="*/ 29032196 h 5"/>
                  <a:gd name="T8" fmla="*/ 1372085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5" name="Freeform 228"/>
              <p:cNvSpPr>
                <a:spLocks/>
              </p:cNvSpPr>
              <p:nvPr/>
            </p:nvSpPr>
            <p:spPr bwMode="auto">
              <a:xfrm>
                <a:off x="2630488" y="-3095625"/>
                <a:ext cx="19050" cy="19050"/>
              </a:xfrm>
              <a:custGeom>
                <a:avLst/>
                <a:gdLst>
                  <a:gd name="T0" fmla="*/ 29032196 w 5"/>
                  <a:gd name="T1" fmla="*/ 0 h 5"/>
                  <a:gd name="T2" fmla="*/ 0 w 5"/>
                  <a:gd name="T3" fmla="*/ 29032196 h 5"/>
                  <a:gd name="T4" fmla="*/ 29032196 w 5"/>
                  <a:gd name="T5" fmla="*/ 72580502 h 5"/>
                  <a:gd name="T6" fmla="*/ 72580502 w 5"/>
                  <a:gd name="T7" fmla="*/ 29032196 h 5"/>
                  <a:gd name="T8" fmla="*/ 29032196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6" name="Freeform 229"/>
              <p:cNvSpPr>
                <a:spLocks/>
              </p:cNvSpPr>
              <p:nvPr/>
            </p:nvSpPr>
            <p:spPr bwMode="auto">
              <a:xfrm>
                <a:off x="2605088" y="-1951038"/>
                <a:ext cx="222250" cy="68262"/>
              </a:xfrm>
              <a:custGeom>
                <a:avLst/>
                <a:gdLst>
                  <a:gd name="T0" fmla="*/ 837204468 w 59"/>
                  <a:gd name="T1" fmla="*/ 0 h 18"/>
                  <a:gd name="T2" fmla="*/ 823014374 w 59"/>
                  <a:gd name="T3" fmla="*/ 0 h 18"/>
                  <a:gd name="T4" fmla="*/ 439885491 w 59"/>
                  <a:gd name="T5" fmla="*/ 172581491 h 18"/>
                  <a:gd name="T6" fmla="*/ 383128883 w 59"/>
                  <a:gd name="T7" fmla="*/ 172581491 h 18"/>
                  <a:gd name="T8" fmla="*/ 14190097 w 59"/>
                  <a:gd name="T9" fmla="*/ 0 h 18"/>
                  <a:gd name="T10" fmla="*/ 0 w 59"/>
                  <a:gd name="T11" fmla="*/ 14380526 h 18"/>
                  <a:gd name="T12" fmla="*/ 141897230 w 59"/>
                  <a:gd name="T13" fmla="*/ 43145373 h 18"/>
                  <a:gd name="T14" fmla="*/ 141897230 w 59"/>
                  <a:gd name="T15" fmla="*/ 57525895 h 18"/>
                  <a:gd name="T16" fmla="*/ 141897230 w 59"/>
                  <a:gd name="T17" fmla="*/ 129436133 h 18"/>
                  <a:gd name="T18" fmla="*/ 212847699 w 59"/>
                  <a:gd name="T19" fmla="*/ 143816655 h 18"/>
                  <a:gd name="T20" fmla="*/ 241227886 w 59"/>
                  <a:gd name="T21" fmla="*/ 129436133 h 18"/>
                  <a:gd name="T22" fmla="*/ 255418039 w 59"/>
                  <a:gd name="T23" fmla="*/ 172581491 h 18"/>
                  <a:gd name="T24" fmla="*/ 354748695 w 59"/>
                  <a:gd name="T25" fmla="*/ 215726849 h 18"/>
                  <a:gd name="T26" fmla="*/ 482455773 w 59"/>
                  <a:gd name="T27" fmla="*/ 230107371 h 18"/>
                  <a:gd name="T28" fmla="*/ 567596453 w 59"/>
                  <a:gd name="T29" fmla="*/ 215726849 h 18"/>
                  <a:gd name="T30" fmla="*/ 581786547 w 59"/>
                  <a:gd name="T31" fmla="*/ 158200970 h 18"/>
                  <a:gd name="T32" fmla="*/ 624356828 w 59"/>
                  <a:gd name="T33" fmla="*/ 143816655 h 18"/>
                  <a:gd name="T34" fmla="*/ 681117203 w 59"/>
                  <a:gd name="T35" fmla="*/ 143816655 h 18"/>
                  <a:gd name="T36" fmla="*/ 709493624 w 59"/>
                  <a:gd name="T37" fmla="*/ 115055582 h 18"/>
                  <a:gd name="T38" fmla="*/ 695307297 w 59"/>
                  <a:gd name="T39" fmla="*/ 43145373 h 18"/>
                  <a:gd name="T40" fmla="*/ 837204468 w 59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8"/>
                  <a:gd name="T65" fmla="*/ 59 w 59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7" name="Freeform 230"/>
              <p:cNvSpPr>
                <a:spLocks/>
              </p:cNvSpPr>
              <p:nvPr/>
            </p:nvSpPr>
            <p:spPr bwMode="auto">
              <a:xfrm>
                <a:off x="2698750" y="-2414588"/>
                <a:ext cx="26988" cy="38100"/>
              </a:xfrm>
              <a:custGeom>
                <a:avLst/>
                <a:gdLst>
                  <a:gd name="T0" fmla="*/ 59458418 w 7"/>
                  <a:gd name="T1" fmla="*/ 72580502 h 10"/>
                  <a:gd name="T2" fmla="*/ 104050308 w 7"/>
                  <a:gd name="T3" fmla="*/ 14516098 h 10"/>
                  <a:gd name="T4" fmla="*/ 104050308 w 7"/>
                  <a:gd name="T5" fmla="*/ 0 h 10"/>
                  <a:gd name="T6" fmla="*/ 29729209 w 7"/>
                  <a:gd name="T7" fmla="*/ 58064393 h 10"/>
                  <a:gd name="T8" fmla="*/ 29729209 w 7"/>
                  <a:gd name="T9" fmla="*/ 0 h 10"/>
                  <a:gd name="T10" fmla="*/ 0 w 7"/>
                  <a:gd name="T11" fmla="*/ 0 h 10"/>
                  <a:gd name="T12" fmla="*/ 0 w 7"/>
                  <a:gd name="T13" fmla="*/ 145161004 h 10"/>
                  <a:gd name="T14" fmla="*/ 29729209 w 7"/>
                  <a:gd name="T15" fmla="*/ 145161004 h 10"/>
                  <a:gd name="T16" fmla="*/ 29729209 w 7"/>
                  <a:gd name="T17" fmla="*/ 87096597 h 10"/>
                  <a:gd name="T18" fmla="*/ 74321106 w 7"/>
                  <a:gd name="T19" fmla="*/ 145161004 h 10"/>
                  <a:gd name="T20" fmla="*/ 104050308 w 7"/>
                  <a:gd name="T21" fmla="*/ 145161004 h 10"/>
                  <a:gd name="T22" fmla="*/ 59458418 w 7"/>
                  <a:gd name="T23" fmla="*/ 72580502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0"/>
                  <a:gd name="T38" fmla="*/ 7 w 7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8" name="Freeform 231"/>
              <p:cNvSpPr>
                <a:spLocks/>
              </p:cNvSpPr>
              <p:nvPr/>
            </p:nvSpPr>
            <p:spPr bwMode="auto">
              <a:xfrm>
                <a:off x="2762250" y="-2414588"/>
                <a:ext cx="30163" cy="38100"/>
              </a:xfrm>
              <a:custGeom>
                <a:avLst/>
                <a:gdLst>
                  <a:gd name="T0" fmla="*/ 37803761 w 19"/>
                  <a:gd name="T1" fmla="*/ 25201561 h 24"/>
                  <a:gd name="T2" fmla="*/ 12601782 w 19"/>
                  <a:gd name="T3" fmla="*/ 25201561 h 24"/>
                  <a:gd name="T4" fmla="*/ 12601782 w 19"/>
                  <a:gd name="T5" fmla="*/ 0 h 24"/>
                  <a:gd name="T6" fmla="*/ 0 w 19"/>
                  <a:gd name="T7" fmla="*/ 0 h 24"/>
                  <a:gd name="T8" fmla="*/ 0 w 19"/>
                  <a:gd name="T9" fmla="*/ 60483756 h 24"/>
                  <a:gd name="T10" fmla="*/ 12601782 w 19"/>
                  <a:gd name="T11" fmla="*/ 60483756 h 24"/>
                  <a:gd name="T12" fmla="*/ 12601782 w 19"/>
                  <a:gd name="T13" fmla="*/ 30241878 h 24"/>
                  <a:gd name="T14" fmla="*/ 37803761 w 19"/>
                  <a:gd name="T15" fmla="*/ 30241878 h 24"/>
                  <a:gd name="T16" fmla="*/ 37803761 w 19"/>
                  <a:gd name="T17" fmla="*/ 60483756 h 24"/>
                  <a:gd name="T18" fmla="*/ 47884549 w 19"/>
                  <a:gd name="T19" fmla="*/ 60483756 h 24"/>
                  <a:gd name="T20" fmla="*/ 47884549 w 19"/>
                  <a:gd name="T21" fmla="*/ 0 h 24"/>
                  <a:gd name="T22" fmla="*/ 37803761 w 19"/>
                  <a:gd name="T23" fmla="*/ 0 h 24"/>
                  <a:gd name="T24" fmla="*/ 37803761 w 19"/>
                  <a:gd name="T25" fmla="*/ 25201561 h 24"/>
                  <a:gd name="T26" fmla="*/ 37803761 w 19"/>
                  <a:gd name="T27" fmla="*/ 25201561 h 24"/>
                  <a:gd name="T28" fmla="*/ 37803761 w 19"/>
                  <a:gd name="T29" fmla="*/ 25201561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24"/>
                  <a:gd name="T47" fmla="*/ 19 w 19"/>
                  <a:gd name="T48" fmla="*/ 24 h 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9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avLst/>
                <a:gdLst>
                  <a:gd name="T0" fmla="*/ 142436688 w 53"/>
                  <a:gd name="T1" fmla="*/ 1311565227 h 93"/>
                  <a:gd name="T2" fmla="*/ 242139687 w 53"/>
                  <a:gd name="T3" fmla="*/ 1311565227 h 93"/>
                  <a:gd name="T4" fmla="*/ 242139687 w 53"/>
                  <a:gd name="T5" fmla="*/ 1297463794 h 93"/>
                  <a:gd name="T6" fmla="*/ 270626317 w 53"/>
                  <a:gd name="T7" fmla="*/ 380776377 h 93"/>
                  <a:gd name="T8" fmla="*/ 341842745 w 53"/>
                  <a:gd name="T9" fmla="*/ 380776377 h 93"/>
                  <a:gd name="T10" fmla="*/ 313356173 w 53"/>
                  <a:gd name="T11" fmla="*/ 1311565227 h 93"/>
                  <a:gd name="T12" fmla="*/ 441549517 w 53"/>
                  <a:gd name="T13" fmla="*/ 1311565227 h 93"/>
                  <a:gd name="T14" fmla="*/ 441549517 w 53"/>
                  <a:gd name="T15" fmla="*/ 1297463794 h 93"/>
                  <a:gd name="T16" fmla="*/ 398819661 w 53"/>
                  <a:gd name="T17" fmla="*/ 380776377 h 93"/>
                  <a:gd name="T18" fmla="*/ 470036088 w 53"/>
                  <a:gd name="T19" fmla="*/ 380776377 h 93"/>
                  <a:gd name="T20" fmla="*/ 498522777 w 53"/>
                  <a:gd name="T21" fmla="*/ 1311565227 h 93"/>
                  <a:gd name="T22" fmla="*/ 583982490 w 53"/>
                  <a:gd name="T23" fmla="*/ 1311565227 h 93"/>
                  <a:gd name="T24" fmla="*/ 583982490 w 53"/>
                  <a:gd name="T25" fmla="*/ 1297463794 h 93"/>
                  <a:gd name="T26" fmla="*/ 527009348 w 53"/>
                  <a:gd name="T27" fmla="*/ 380776377 h 93"/>
                  <a:gd name="T28" fmla="*/ 754905691 w 53"/>
                  <a:gd name="T29" fmla="*/ 380776377 h 93"/>
                  <a:gd name="T30" fmla="*/ 754905691 w 53"/>
                  <a:gd name="T31" fmla="*/ 98721330 h 93"/>
                  <a:gd name="T32" fmla="*/ 569739205 w 53"/>
                  <a:gd name="T33" fmla="*/ 98721330 h 93"/>
                  <a:gd name="T34" fmla="*/ 598225776 w 53"/>
                  <a:gd name="T35" fmla="*/ 70514708 h 93"/>
                  <a:gd name="T36" fmla="*/ 569739205 w 53"/>
                  <a:gd name="T37" fmla="*/ 56413260 h 93"/>
                  <a:gd name="T38" fmla="*/ 569739205 w 53"/>
                  <a:gd name="T39" fmla="*/ 14101437 h 93"/>
                  <a:gd name="T40" fmla="*/ 583982490 w 53"/>
                  <a:gd name="T41" fmla="*/ 14101437 h 93"/>
                  <a:gd name="T42" fmla="*/ 583982490 w 53"/>
                  <a:gd name="T43" fmla="*/ 0 h 93"/>
                  <a:gd name="T44" fmla="*/ 583982490 w 53"/>
                  <a:gd name="T45" fmla="*/ 0 h 93"/>
                  <a:gd name="T46" fmla="*/ 142436688 w 53"/>
                  <a:gd name="T47" fmla="*/ 0 h 93"/>
                  <a:gd name="T48" fmla="*/ 142436688 w 53"/>
                  <a:gd name="T49" fmla="*/ 0 h 93"/>
                  <a:gd name="T50" fmla="*/ 156679974 w 53"/>
                  <a:gd name="T51" fmla="*/ 14101437 h 93"/>
                  <a:gd name="T52" fmla="*/ 170923259 w 53"/>
                  <a:gd name="T53" fmla="*/ 14101437 h 93"/>
                  <a:gd name="T54" fmla="*/ 170923259 w 53"/>
                  <a:gd name="T55" fmla="*/ 56413260 h 93"/>
                  <a:gd name="T56" fmla="*/ 142436688 w 53"/>
                  <a:gd name="T57" fmla="*/ 70514708 h 93"/>
                  <a:gd name="T58" fmla="*/ 170923259 w 53"/>
                  <a:gd name="T59" fmla="*/ 98721330 h 93"/>
                  <a:gd name="T60" fmla="*/ 0 w 53"/>
                  <a:gd name="T61" fmla="*/ 98721330 h 93"/>
                  <a:gd name="T62" fmla="*/ 0 w 53"/>
                  <a:gd name="T63" fmla="*/ 380776377 h 93"/>
                  <a:gd name="T64" fmla="*/ 213653116 w 53"/>
                  <a:gd name="T65" fmla="*/ 380776377 h 93"/>
                  <a:gd name="T66" fmla="*/ 142436688 w 53"/>
                  <a:gd name="T67" fmla="*/ 1311565227 h 93"/>
                  <a:gd name="T68" fmla="*/ 142436688 w 53"/>
                  <a:gd name="T69" fmla="*/ 1311565227 h 93"/>
                  <a:gd name="T70" fmla="*/ 14243289 w 53"/>
                  <a:gd name="T71" fmla="*/ 338468321 h 93"/>
                  <a:gd name="T72" fmla="*/ 14243289 w 53"/>
                  <a:gd name="T73" fmla="*/ 126924227 h 93"/>
                  <a:gd name="T74" fmla="*/ 712175834 w 53"/>
                  <a:gd name="T75" fmla="*/ 126924227 h 93"/>
                  <a:gd name="T76" fmla="*/ 712175834 w 53"/>
                  <a:gd name="T77" fmla="*/ 338468321 h 93"/>
                  <a:gd name="T78" fmla="*/ 14243289 w 53"/>
                  <a:gd name="T79" fmla="*/ 338468321 h 93"/>
                  <a:gd name="T80" fmla="*/ 14243289 w 53"/>
                  <a:gd name="T81" fmla="*/ 338468321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93"/>
                  <a:gd name="T125" fmla="*/ 53 w 53"/>
                  <a:gd name="T126" fmla="*/ 93 h 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0" name="Freeform 233"/>
              <p:cNvSpPr>
                <a:spLocks/>
              </p:cNvSpPr>
              <p:nvPr/>
            </p:nvSpPr>
            <p:spPr bwMode="auto">
              <a:xfrm>
                <a:off x="2638425" y="-2428875"/>
                <a:ext cx="30163" cy="52387"/>
              </a:xfrm>
              <a:custGeom>
                <a:avLst/>
                <a:gdLst>
                  <a:gd name="T0" fmla="*/ 56864783 w 8"/>
                  <a:gd name="T1" fmla="*/ 112014630 h 14"/>
                  <a:gd name="T2" fmla="*/ 0 w 8"/>
                  <a:gd name="T3" fmla="*/ 70011494 h 14"/>
                  <a:gd name="T4" fmla="*/ 14214311 w 8"/>
                  <a:gd name="T5" fmla="*/ 84013787 h 14"/>
                  <a:gd name="T6" fmla="*/ 28432392 w 8"/>
                  <a:gd name="T7" fmla="*/ 98016080 h 14"/>
                  <a:gd name="T8" fmla="*/ 28432392 w 8"/>
                  <a:gd name="T9" fmla="*/ 126016953 h 14"/>
                  <a:gd name="T10" fmla="*/ 28432392 w 8"/>
                  <a:gd name="T11" fmla="*/ 126016953 h 14"/>
                  <a:gd name="T12" fmla="*/ 14214311 w 8"/>
                  <a:gd name="T13" fmla="*/ 140019246 h 14"/>
                  <a:gd name="T14" fmla="*/ 0 w 8"/>
                  <a:gd name="T15" fmla="*/ 154021538 h 14"/>
                  <a:gd name="T16" fmla="*/ 71079105 w 8"/>
                  <a:gd name="T17" fmla="*/ 140019246 h 14"/>
                  <a:gd name="T18" fmla="*/ 56864783 w 8"/>
                  <a:gd name="T19" fmla="*/ 11201463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4"/>
                  <a:gd name="T32" fmla="*/ 8 w 8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1" name="Freeform 234"/>
              <p:cNvSpPr>
                <a:spLocks/>
              </p:cNvSpPr>
              <p:nvPr/>
            </p:nvSpPr>
            <p:spPr bwMode="auto">
              <a:xfrm>
                <a:off x="2676525" y="-2497138"/>
                <a:ext cx="74613" cy="3175"/>
              </a:xfrm>
              <a:custGeom>
                <a:avLst/>
                <a:gdLst>
                  <a:gd name="T0" fmla="*/ 278354999 w 20"/>
                  <a:gd name="T1" fmla="*/ 0 h 1"/>
                  <a:gd name="T2" fmla="*/ 139179365 w 20"/>
                  <a:gd name="T3" fmla="*/ 0 h 1"/>
                  <a:gd name="T4" fmla="*/ 0 w 20"/>
                  <a:gd name="T5" fmla="*/ 0 h 1"/>
                  <a:gd name="T6" fmla="*/ 0 w 20"/>
                  <a:gd name="T7" fmla="*/ 10080623 h 1"/>
                  <a:gd name="T8" fmla="*/ 0 w 20"/>
                  <a:gd name="T9" fmla="*/ 10080623 h 1"/>
                  <a:gd name="T10" fmla="*/ 0 w 20"/>
                  <a:gd name="T11" fmla="*/ 10080623 h 1"/>
                  <a:gd name="T12" fmla="*/ 0 w 20"/>
                  <a:gd name="T13" fmla="*/ 10080623 h 1"/>
                  <a:gd name="T14" fmla="*/ 0 w 20"/>
                  <a:gd name="T15" fmla="*/ 10080623 h 1"/>
                  <a:gd name="T16" fmla="*/ 0 w 20"/>
                  <a:gd name="T17" fmla="*/ 10080623 h 1"/>
                  <a:gd name="T18" fmla="*/ 0 w 20"/>
                  <a:gd name="T19" fmla="*/ 10080623 h 1"/>
                  <a:gd name="T20" fmla="*/ 139179365 w 20"/>
                  <a:gd name="T21" fmla="*/ 10080623 h 1"/>
                  <a:gd name="T22" fmla="*/ 278354999 w 20"/>
                  <a:gd name="T23" fmla="*/ 10080623 h 1"/>
                  <a:gd name="T24" fmla="*/ 278354999 w 20"/>
                  <a:gd name="T25" fmla="*/ 10080623 h 1"/>
                  <a:gd name="T26" fmla="*/ 278354999 w 20"/>
                  <a:gd name="T27" fmla="*/ 10080623 h 1"/>
                  <a:gd name="T28" fmla="*/ 278354999 w 20"/>
                  <a:gd name="T29" fmla="*/ 10080623 h 1"/>
                  <a:gd name="T30" fmla="*/ 278354999 w 20"/>
                  <a:gd name="T31" fmla="*/ 10080623 h 1"/>
                  <a:gd name="T32" fmla="*/ 278354999 w 20"/>
                  <a:gd name="T33" fmla="*/ 10080623 h 1"/>
                  <a:gd name="T34" fmla="*/ 278354999 w 20"/>
                  <a:gd name="T35" fmla="*/ 10080623 h 1"/>
                  <a:gd name="T36" fmla="*/ 278354999 w 20"/>
                  <a:gd name="T37" fmla="*/ 0 h 1"/>
                  <a:gd name="T38" fmla="*/ 278354999 w 20"/>
                  <a:gd name="T39" fmla="*/ 0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1"/>
                  <a:gd name="T62" fmla="*/ 20 w 20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2" name="Freeform 235"/>
              <p:cNvSpPr>
                <a:spLocks/>
              </p:cNvSpPr>
              <p:nvPr/>
            </p:nvSpPr>
            <p:spPr bwMode="auto">
              <a:xfrm>
                <a:off x="2709863" y="-2587625"/>
                <a:ext cx="11113" cy="11112"/>
              </a:xfrm>
              <a:custGeom>
                <a:avLst/>
                <a:gdLst>
                  <a:gd name="T0" fmla="*/ 41166258 w 3"/>
                  <a:gd name="T1" fmla="*/ 27439231 h 3"/>
                  <a:gd name="T2" fmla="*/ 13720850 w 3"/>
                  <a:gd name="T3" fmla="*/ 0 h 3"/>
                  <a:gd name="T4" fmla="*/ 0 w 3"/>
                  <a:gd name="T5" fmla="*/ 13719615 h 3"/>
                  <a:gd name="T6" fmla="*/ 0 w 3"/>
                  <a:gd name="T7" fmla="*/ 27439231 h 3"/>
                  <a:gd name="T8" fmla="*/ 13720850 w 3"/>
                  <a:gd name="T9" fmla="*/ 41158849 h 3"/>
                  <a:gd name="T10" fmla="*/ 41166258 w 3"/>
                  <a:gd name="T11" fmla="*/ 2743923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3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4" name="Freeform 237"/>
              <p:cNvSpPr>
                <a:spLocks/>
              </p:cNvSpPr>
              <p:nvPr/>
            </p:nvSpPr>
            <p:spPr bwMode="auto">
              <a:xfrm>
                <a:off x="2747963" y="-2535238"/>
                <a:ext cx="3175" cy="4762"/>
              </a:xfrm>
              <a:custGeom>
                <a:avLst/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10080623 w 1"/>
                  <a:gd name="T5" fmla="*/ 0 h 1"/>
                  <a:gd name="T6" fmla="*/ 10080623 w 1"/>
                  <a:gd name="T7" fmla="*/ 0 h 1"/>
                  <a:gd name="T8" fmla="*/ 0 w 1"/>
                  <a:gd name="T9" fmla="*/ 0 h 1"/>
                  <a:gd name="T10" fmla="*/ 10080623 w 1"/>
                  <a:gd name="T11" fmla="*/ 22676642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5" name="Freeform 238"/>
              <p:cNvSpPr>
                <a:spLocks/>
              </p:cNvSpPr>
              <p:nvPr/>
            </p:nvSpPr>
            <p:spPr bwMode="auto">
              <a:xfrm>
                <a:off x="2736850" y="-2530475"/>
                <a:ext cx="11113" cy="7937"/>
              </a:xfrm>
              <a:custGeom>
                <a:avLst/>
                <a:gdLst>
                  <a:gd name="T0" fmla="*/ 0 w 3"/>
                  <a:gd name="T1" fmla="*/ 15750973 h 2"/>
                  <a:gd name="T2" fmla="*/ 27445404 w 3"/>
                  <a:gd name="T3" fmla="*/ 31497977 h 2"/>
                  <a:gd name="T4" fmla="*/ 41166258 w 3"/>
                  <a:gd name="T5" fmla="*/ 15750973 h 2"/>
                  <a:gd name="T6" fmla="*/ 27445404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6" name="Freeform 239"/>
              <p:cNvSpPr>
                <a:spLocks/>
              </p:cNvSpPr>
              <p:nvPr/>
            </p:nvSpPr>
            <p:spPr bwMode="auto">
              <a:xfrm>
                <a:off x="2743200" y="-2546350"/>
                <a:ext cx="4763" cy="1111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3719615 h 3"/>
                  <a:gd name="T6" fmla="*/ 0 w 1"/>
                  <a:gd name="T7" fmla="*/ 41158849 h 3"/>
                  <a:gd name="T8" fmla="*/ 0 w 1"/>
                  <a:gd name="T9" fmla="*/ 27439231 h 3"/>
                  <a:gd name="T10" fmla="*/ 22686167 w 1"/>
                  <a:gd name="T11" fmla="*/ 13719615 h 3"/>
                  <a:gd name="T12" fmla="*/ 22686167 w 1"/>
                  <a:gd name="T13" fmla="*/ 13719615 h 3"/>
                  <a:gd name="T14" fmla="*/ 22686167 w 1"/>
                  <a:gd name="T15" fmla="*/ 13719615 h 3"/>
                  <a:gd name="T16" fmla="*/ 0 w 1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7" name="Freeform 240"/>
              <p:cNvSpPr>
                <a:spLocks/>
              </p:cNvSpPr>
              <p:nvPr/>
            </p:nvSpPr>
            <p:spPr bwMode="auto">
              <a:xfrm>
                <a:off x="2732088" y="-2535238"/>
                <a:ext cx="11113" cy="4762"/>
              </a:xfrm>
              <a:custGeom>
                <a:avLst/>
                <a:gdLst>
                  <a:gd name="T0" fmla="*/ 0 w 3"/>
                  <a:gd name="T1" fmla="*/ 0 h 1"/>
                  <a:gd name="T2" fmla="*/ 13720850 w 3"/>
                  <a:gd name="T3" fmla="*/ 22676642 h 1"/>
                  <a:gd name="T4" fmla="*/ 13720850 w 3"/>
                  <a:gd name="T5" fmla="*/ 22676642 h 1"/>
                  <a:gd name="T6" fmla="*/ 41166258 w 3"/>
                  <a:gd name="T7" fmla="*/ 0 h 1"/>
                  <a:gd name="T8" fmla="*/ 41166258 w 3"/>
                  <a:gd name="T9" fmla="*/ 0 h 1"/>
                  <a:gd name="T10" fmla="*/ 1372085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8" name="Freeform 241"/>
              <p:cNvSpPr>
                <a:spLocks/>
              </p:cNvSpPr>
              <p:nvPr/>
            </p:nvSpPr>
            <p:spPr bwMode="auto">
              <a:xfrm>
                <a:off x="2732088" y="-2530475"/>
                <a:ext cx="11113" cy="11112"/>
              </a:xfrm>
              <a:custGeom>
                <a:avLst/>
                <a:gdLst>
                  <a:gd name="T0" fmla="*/ 0 w 3"/>
                  <a:gd name="T1" fmla="*/ 27439231 h 3"/>
                  <a:gd name="T2" fmla="*/ 27445404 w 3"/>
                  <a:gd name="T3" fmla="*/ 27439231 h 3"/>
                  <a:gd name="T4" fmla="*/ 13720850 w 3"/>
                  <a:gd name="T5" fmla="*/ 41158849 h 3"/>
                  <a:gd name="T6" fmla="*/ 13720850 w 3"/>
                  <a:gd name="T7" fmla="*/ 41158849 h 3"/>
                  <a:gd name="T8" fmla="*/ 41166258 w 3"/>
                  <a:gd name="T9" fmla="*/ 27439231 h 3"/>
                  <a:gd name="T10" fmla="*/ 13720850 w 3"/>
                  <a:gd name="T11" fmla="*/ 0 h 3"/>
                  <a:gd name="T12" fmla="*/ 0 w 3"/>
                  <a:gd name="T13" fmla="*/ 13719615 h 3"/>
                  <a:gd name="T14" fmla="*/ 0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9" name="Freeform 242"/>
              <p:cNvSpPr>
                <a:spLocks/>
              </p:cNvSpPr>
              <p:nvPr/>
            </p:nvSpPr>
            <p:spPr bwMode="auto">
              <a:xfrm>
                <a:off x="2720975" y="-2516188"/>
                <a:ext cx="22225" cy="7937"/>
              </a:xfrm>
              <a:custGeom>
                <a:avLst/>
                <a:gdLst>
                  <a:gd name="T0" fmla="*/ 0 w 6"/>
                  <a:gd name="T1" fmla="*/ 31497977 h 2"/>
                  <a:gd name="T2" fmla="*/ 13720233 w 6"/>
                  <a:gd name="T3" fmla="*/ 31497977 h 2"/>
                  <a:gd name="T4" fmla="*/ 13720233 w 6"/>
                  <a:gd name="T5" fmla="*/ 31497977 h 2"/>
                  <a:gd name="T6" fmla="*/ 27440465 w 6"/>
                  <a:gd name="T7" fmla="*/ 31497977 h 2"/>
                  <a:gd name="T8" fmla="*/ 68604878 w 6"/>
                  <a:gd name="T9" fmla="*/ 15750973 h 2"/>
                  <a:gd name="T10" fmla="*/ 82325107 w 6"/>
                  <a:gd name="T11" fmla="*/ 0 h 2"/>
                  <a:gd name="T12" fmla="*/ 68604878 w 6"/>
                  <a:gd name="T13" fmla="*/ 0 h 2"/>
                  <a:gd name="T14" fmla="*/ 13720233 w 6"/>
                  <a:gd name="T15" fmla="*/ 15750973 h 2"/>
                  <a:gd name="T16" fmla="*/ 0 w 6"/>
                  <a:gd name="T17" fmla="*/ 31497977 h 2"/>
                  <a:gd name="T18" fmla="*/ 0 w 6"/>
                  <a:gd name="T19" fmla="*/ 3149797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0" name="Freeform 243"/>
              <p:cNvSpPr>
                <a:spLocks/>
              </p:cNvSpPr>
              <p:nvPr/>
            </p:nvSpPr>
            <p:spPr bwMode="auto">
              <a:xfrm>
                <a:off x="2736850" y="-2519363"/>
                <a:ext cx="11113" cy="3175"/>
              </a:xfrm>
              <a:custGeom>
                <a:avLst/>
                <a:gdLst>
                  <a:gd name="T0" fmla="*/ 41166258 w 3"/>
                  <a:gd name="T1" fmla="*/ 10080623 h 1"/>
                  <a:gd name="T2" fmla="*/ 27445404 w 3"/>
                  <a:gd name="T3" fmla="*/ 0 h 1"/>
                  <a:gd name="T4" fmla="*/ 0 w 3"/>
                  <a:gd name="T5" fmla="*/ 10080623 h 1"/>
                  <a:gd name="T6" fmla="*/ 13720850 w 3"/>
                  <a:gd name="T7" fmla="*/ 10080623 h 1"/>
                  <a:gd name="T8" fmla="*/ 13720850 w 3"/>
                  <a:gd name="T9" fmla="*/ 10080623 h 1"/>
                  <a:gd name="T10" fmla="*/ 27445404 w 3"/>
                  <a:gd name="T11" fmla="*/ 10080623 h 1"/>
                  <a:gd name="T12" fmla="*/ 41166258 w 3"/>
                  <a:gd name="T13" fmla="*/ 10080623 h 1"/>
                  <a:gd name="T14" fmla="*/ 41166258 w 3"/>
                  <a:gd name="T15" fmla="*/ 10080623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1" name="Freeform 244"/>
              <p:cNvSpPr>
                <a:spLocks/>
              </p:cNvSpPr>
              <p:nvPr/>
            </p:nvSpPr>
            <p:spPr bwMode="auto">
              <a:xfrm>
                <a:off x="2747963" y="-2522538"/>
                <a:ext cx="3175" cy="3175"/>
              </a:xfrm>
              <a:custGeom>
                <a:avLst/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0080623 w 1"/>
                  <a:gd name="T9" fmla="*/ 10080623 h 1"/>
                  <a:gd name="T10" fmla="*/ 10080623 w 1"/>
                  <a:gd name="T11" fmla="*/ 0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2" name="Freeform 245"/>
              <p:cNvSpPr>
                <a:spLocks/>
              </p:cNvSpPr>
              <p:nvPr/>
            </p:nvSpPr>
            <p:spPr bwMode="auto">
              <a:xfrm>
                <a:off x="2751138" y="-2530475"/>
                <a:ext cx="7938" cy="7937"/>
              </a:xfrm>
              <a:custGeom>
                <a:avLst/>
                <a:gdLst>
                  <a:gd name="T0" fmla="*/ 15752957 w 2"/>
                  <a:gd name="T1" fmla="*/ 31497977 h 2"/>
                  <a:gd name="T2" fmla="*/ 15752957 w 2"/>
                  <a:gd name="T3" fmla="*/ 31497977 h 2"/>
                  <a:gd name="T4" fmla="*/ 31505915 w 2"/>
                  <a:gd name="T5" fmla="*/ 15750973 h 2"/>
                  <a:gd name="T6" fmla="*/ 31505915 w 2"/>
                  <a:gd name="T7" fmla="*/ 15750973 h 2"/>
                  <a:gd name="T8" fmla="*/ 31505915 w 2"/>
                  <a:gd name="T9" fmla="*/ 15750973 h 2"/>
                  <a:gd name="T10" fmla="*/ 15752957 w 2"/>
                  <a:gd name="T11" fmla="*/ 0 h 2"/>
                  <a:gd name="T12" fmla="*/ 15752957 w 2"/>
                  <a:gd name="T13" fmla="*/ 0 h 2"/>
                  <a:gd name="T14" fmla="*/ 0 w 2"/>
                  <a:gd name="T15" fmla="*/ 15750973 h 2"/>
                  <a:gd name="T16" fmla="*/ 15752957 w 2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3" name="Freeform 246"/>
              <p:cNvSpPr>
                <a:spLocks/>
              </p:cNvSpPr>
              <p:nvPr/>
            </p:nvSpPr>
            <p:spPr bwMode="auto">
              <a:xfrm>
                <a:off x="2759075" y="-2535238"/>
                <a:ext cx="11113" cy="12700"/>
              </a:xfrm>
              <a:custGeom>
                <a:avLst/>
                <a:gdLst>
                  <a:gd name="T0" fmla="*/ 13720850 w 3"/>
                  <a:gd name="T1" fmla="*/ 53763333 h 3"/>
                  <a:gd name="T2" fmla="*/ 27445404 w 3"/>
                  <a:gd name="T3" fmla="*/ 35843638 h 3"/>
                  <a:gd name="T4" fmla="*/ 41166258 w 3"/>
                  <a:gd name="T5" fmla="*/ 17919703 h 3"/>
                  <a:gd name="T6" fmla="*/ 41166258 w 3"/>
                  <a:gd name="T7" fmla="*/ 17919703 h 3"/>
                  <a:gd name="T8" fmla="*/ 41166258 w 3"/>
                  <a:gd name="T9" fmla="*/ 17919703 h 3"/>
                  <a:gd name="T10" fmla="*/ 27445404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w 3"/>
                  <a:gd name="T17" fmla="*/ 17919703 h 3"/>
                  <a:gd name="T18" fmla="*/ 13720850 w 3"/>
                  <a:gd name="T19" fmla="*/ 17919703 h 3"/>
                  <a:gd name="T20" fmla="*/ 13720850 w 3"/>
                  <a:gd name="T21" fmla="*/ 35843638 h 3"/>
                  <a:gd name="T22" fmla="*/ 13720850 w 3"/>
                  <a:gd name="T23" fmla="*/ 53763333 h 3"/>
                  <a:gd name="T24" fmla="*/ 13720850 w 3"/>
                  <a:gd name="T25" fmla="*/ 5376333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4" name="Freeform 247"/>
              <p:cNvSpPr>
                <a:spLocks/>
              </p:cNvSpPr>
              <p:nvPr/>
            </p:nvSpPr>
            <p:spPr bwMode="auto">
              <a:xfrm>
                <a:off x="2759075" y="-2552700"/>
                <a:ext cx="11113" cy="11112"/>
              </a:xfrm>
              <a:custGeom>
                <a:avLst/>
                <a:gdLst>
                  <a:gd name="T0" fmla="*/ 41166258 w 3"/>
                  <a:gd name="T1" fmla="*/ 27439231 h 3"/>
                  <a:gd name="T2" fmla="*/ 27445404 w 3"/>
                  <a:gd name="T3" fmla="*/ 0 h 3"/>
                  <a:gd name="T4" fmla="*/ 27445404 w 3"/>
                  <a:gd name="T5" fmla="*/ 0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41166258 w 3"/>
                  <a:gd name="T19" fmla="*/ 2743923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5" name="Freeform 248"/>
              <p:cNvSpPr>
                <a:spLocks/>
              </p:cNvSpPr>
              <p:nvPr/>
            </p:nvSpPr>
            <p:spPr bwMode="auto">
              <a:xfrm>
                <a:off x="2751138" y="-2546350"/>
                <a:ext cx="7938" cy="11112"/>
              </a:xfrm>
              <a:custGeom>
                <a:avLst/>
                <a:gdLst>
                  <a:gd name="T0" fmla="*/ 15752957 w 2"/>
                  <a:gd name="T1" fmla="*/ 0 h 3"/>
                  <a:gd name="T2" fmla="*/ 0 w 2"/>
                  <a:gd name="T3" fmla="*/ 13719615 h 3"/>
                  <a:gd name="T4" fmla="*/ 0 w 2"/>
                  <a:gd name="T5" fmla="*/ 13719615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6" name="Freeform 249"/>
              <p:cNvSpPr>
                <a:spLocks/>
              </p:cNvSpPr>
              <p:nvPr/>
            </p:nvSpPr>
            <p:spPr bwMode="auto">
              <a:xfrm>
                <a:off x="2747963" y="-2552700"/>
                <a:ext cx="3175" cy="11112"/>
              </a:xfrm>
              <a:custGeom>
                <a:avLst/>
                <a:gdLst>
                  <a:gd name="T0" fmla="*/ 10080623 w 1"/>
                  <a:gd name="T1" fmla="*/ 0 h 3"/>
                  <a:gd name="T2" fmla="*/ 10080623 w 1"/>
                  <a:gd name="T3" fmla="*/ 0 h 3"/>
                  <a:gd name="T4" fmla="*/ 0 w 1"/>
                  <a:gd name="T5" fmla="*/ 27439231 h 3"/>
                  <a:gd name="T6" fmla="*/ 0 w 1"/>
                  <a:gd name="T7" fmla="*/ 27439231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41158849 h 3"/>
                  <a:gd name="T14" fmla="*/ 10080623 w 1"/>
                  <a:gd name="T15" fmla="*/ 27439231 h 3"/>
                  <a:gd name="T16" fmla="*/ 10080623 w 1"/>
                  <a:gd name="T17" fmla="*/ 27439231 h 3"/>
                  <a:gd name="T18" fmla="*/ 10080623 w 1"/>
                  <a:gd name="T19" fmla="*/ 27439231 h 3"/>
                  <a:gd name="T20" fmla="*/ 10080623 w 1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3"/>
                  <a:gd name="T35" fmla="*/ 1 w 1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7" name="Freeform 250"/>
              <p:cNvSpPr>
                <a:spLocks/>
              </p:cNvSpPr>
              <p:nvPr/>
            </p:nvSpPr>
            <p:spPr bwMode="auto">
              <a:xfrm>
                <a:off x="2736850" y="-2557463"/>
                <a:ext cx="11113" cy="11112"/>
              </a:xfrm>
              <a:custGeom>
                <a:avLst/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27445404 w 3"/>
                  <a:gd name="T5" fmla="*/ 0 h 3"/>
                  <a:gd name="T6" fmla="*/ 1372085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13719615 h 3"/>
                  <a:gd name="T12" fmla="*/ 27445404 w 3"/>
                  <a:gd name="T13" fmla="*/ 41158849 h 3"/>
                  <a:gd name="T14" fmla="*/ 27445404 w 3"/>
                  <a:gd name="T15" fmla="*/ 41158849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8" name="Freeform 251"/>
              <p:cNvSpPr>
                <a:spLocks/>
              </p:cNvSpPr>
              <p:nvPr/>
            </p:nvSpPr>
            <p:spPr bwMode="auto">
              <a:xfrm>
                <a:off x="2736850" y="-2552700"/>
                <a:ext cx="6350" cy="11112"/>
              </a:xfrm>
              <a:custGeom>
                <a:avLst/>
                <a:gdLst>
                  <a:gd name="T0" fmla="*/ 10080623 w 2"/>
                  <a:gd name="T1" fmla="*/ 0 h 3"/>
                  <a:gd name="T2" fmla="*/ 0 w 2"/>
                  <a:gd name="T3" fmla="*/ 13719615 h 3"/>
                  <a:gd name="T4" fmla="*/ 0 w 2"/>
                  <a:gd name="T5" fmla="*/ 27439231 h 3"/>
                  <a:gd name="T6" fmla="*/ 10080623 w 2"/>
                  <a:gd name="T7" fmla="*/ 41158849 h 3"/>
                  <a:gd name="T8" fmla="*/ 10080623 w 2"/>
                  <a:gd name="T9" fmla="*/ 41158849 h 3"/>
                  <a:gd name="T10" fmla="*/ 10080623 w 2"/>
                  <a:gd name="T11" fmla="*/ 27439231 h 3"/>
                  <a:gd name="T12" fmla="*/ 20161247 w 2"/>
                  <a:gd name="T13" fmla="*/ 27439231 h 3"/>
                  <a:gd name="T14" fmla="*/ 10080623 w 2"/>
                  <a:gd name="T15" fmla="*/ 27439231 h 3"/>
                  <a:gd name="T16" fmla="*/ 10080623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9" name="Freeform 252"/>
              <p:cNvSpPr>
                <a:spLocks/>
              </p:cNvSpPr>
              <p:nvPr/>
            </p:nvSpPr>
            <p:spPr bwMode="auto">
              <a:xfrm>
                <a:off x="2732088" y="-2546350"/>
                <a:ext cx="4763" cy="11112"/>
              </a:xfrm>
              <a:custGeom>
                <a:avLst/>
                <a:gdLst>
                  <a:gd name="T0" fmla="*/ 0 w 1"/>
                  <a:gd name="T1" fmla="*/ 41158849 h 3"/>
                  <a:gd name="T2" fmla="*/ 0 w 1"/>
                  <a:gd name="T3" fmla="*/ 41158849 h 3"/>
                  <a:gd name="T4" fmla="*/ 0 w 1"/>
                  <a:gd name="T5" fmla="*/ 41158849 h 3"/>
                  <a:gd name="T6" fmla="*/ 0 w 1"/>
                  <a:gd name="T7" fmla="*/ 41158849 h 3"/>
                  <a:gd name="T8" fmla="*/ 22686167 w 1"/>
                  <a:gd name="T9" fmla="*/ 13719615 h 3"/>
                  <a:gd name="T10" fmla="*/ 22686167 w 1"/>
                  <a:gd name="T11" fmla="*/ 13719615 h 3"/>
                  <a:gd name="T12" fmla="*/ 0 w 1"/>
                  <a:gd name="T13" fmla="*/ 0 h 3"/>
                  <a:gd name="T14" fmla="*/ 0 w 1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0" name="Freeform 253"/>
              <p:cNvSpPr>
                <a:spLocks/>
              </p:cNvSpPr>
              <p:nvPr/>
            </p:nvSpPr>
            <p:spPr bwMode="auto">
              <a:xfrm>
                <a:off x="2732088" y="-2535238"/>
                <a:ext cx="4763" cy="12700"/>
              </a:xfrm>
              <a:custGeom>
                <a:avLst/>
                <a:gdLst>
                  <a:gd name="T0" fmla="*/ 0 w 1"/>
                  <a:gd name="T1" fmla="*/ 17919703 h 3"/>
                  <a:gd name="T2" fmla="*/ 0 w 1"/>
                  <a:gd name="T3" fmla="*/ 53763333 h 3"/>
                  <a:gd name="T4" fmla="*/ 0 w 1"/>
                  <a:gd name="T5" fmla="*/ 53763333 h 3"/>
                  <a:gd name="T6" fmla="*/ 22686167 w 1"/>
                  <a:gd name="T7" fmla="*/ 35843638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7919703 h 3"/>
                  <a:gd name="T14" fmla="*/ 0 w 1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1" name="Freeform 254"/>
              <p:cNvSpPr>
                <a:spLocks/>
              </p:cNvSpPr>
              <p:nvPr/>
            </p:nvSpPr>
            <p:spPr bwMode="auto">
              <a:xfrm>
                <a:off x="2725738" y="-2522538"/>
                <a:ext cx="6350" cy="3175"/>
              </a:xfrm>
              <a:custGeom>
                <a:avLst/>
                <a:gdLst>
                  <a:gd name="T0" fmla="*/ 0 w 2"/>
                  <a:gd name="T1" fmla="*/ 10080623 h 1"/>
                  <a:gd name="T2" fmla="*/ 20161247 w 2"/>
                  <a:gd name="T3" fmla="*/ 0 h 1"/>
                  <a:gd name="T4" fmla="*/ 20161247 w 2"/>
                  <a:gd name="T5" fmla="*/ 0 h 1"/>
                  <a:gd name="T6" fmla="*/ 10080623 w 2"/>
                  <a:gd name="T7" fmla="*/ 0 h 1"/>
                  <a:gd name="T8" fmla="*/ 0 w 2"/>
                  <a:gd name="T9" fmla="*/ 0 h 1"/>
                  <a:gd name="T10" fmla="*/ 0 w 2"/>
                  <a:gd name="T11" fmla="*/ 10080623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2" name="Freeform 255"/>
              <p:cNvSpPr>
                <a:spLocks/>
              </p:cNvSpPr>
              <p:nvPr/>
            </p:nvSpPr>
            <p:spPr bwMode="auto">
              <a:xfrm>
                <a:off x="2713038" y="-2519363"/>
                <a:ext cx="23813" cy="11112"/>
              </a:xfrm>
              <a:custGeom>
                <a:avLst/>
                <a:gdLst>
                  <a:gd name="T0" fmla="*/ 15752298 w 6"/>
                  <a:gd name="T1" fmla="*/ 41158849 h 3"/>
                  <a:gd name="T2" fmla="*/ 0 w 6"/>
                  <a:gd name="T3" fmla="*/ 41158849 h 3"/>
                  <a:gd name="T4" fmla="*/ 15752298 w 6"/>
                  <a:gd name="T5" fmla="*/ 41158849 h 3"/>
                  <a:gd name="T6" fmla="*/ 94509829 w 6"/>
                  <a:gd name="T7" fmla="*/ 0 h 3"/>
                  <a:gd name="T8" fmla="*/ 94509829 w 6"/>
                  <a:gd name="T9" fmla="*/ 0 h 3"/>
                  <a:gd name="T10" fmla="*/ 94509829 w 6"/>
                  <a:gd name="T11" fmla="*/ 0 h 3"/>
                  <a:gd name="T12" fmla="*/ 15752298 w 6"/>
                  <a:gd name="T13" fmla="*/ 4115884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3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4" name="Freeform 257"/>
              <p:cNvSpPr>
                <a:spLocks/>
              </p:cNvSpPr>
              <p:nvPr/>
            </p:nvSpPr>
            <p:spPr bwMode="auto">
              <a:xfrm>
                <a:off x="2709863" y="-2530475"/>
                <a:ext cx="3175" cy="14287"/>
              </a:xfrm>
              <a:custGeom>
                <a:avLst/>
                <a:gdLst>
                  <a:gd name="T0" fmla="*/ 10080623 w 1"/>
                  <a:gd name="T1" fmla="*/ 51029582 h 4"/>
                  <a:gd name="T2" fmla="*/ 10080623 w 1"/>
                  <a:gd name="T3" fmla="*/ 0 h 4"/>
                  <a:gd name="T4" fmla="*/ 10080623 w 1"/>
                  <a:gd name="T5" fmla="*/ 51029582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5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6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7" name="Freeform 260"/>
              <p:cNvSpPr>
                <a:spLocks/>
              </p:cNvSpPr>
              <p:nvPr/>
            </p:nvSpPr>
            <p:spPr bwMode="auto">
              <a:xfrm>
                <a:off x="2720975" y="-2530475"/>
                <a:ext cx="4763" cy="14287"/>
              </a:xfrm>
              <a:custGeom>
                <a:avLst/>
                <a:gdLst>
                  <a:gd name="T0" fmla="*/ 0 w 1"/>
                  <a:gd name="T1" fmla="*/ 25516577 h 4"/>
                  <a:gd name="T2" fmla="*/ 0 w 1"/>
                  <a:gd name="T3" fmla="*/ 25516577 h 4"/>
                  <a:gd name="T4" fmla="*/ 0 w 1"/>
                  <a:gd name="T5" fmla="*/ 51029582 h 4"/>
                  <a:gd name="T6" fmla="*/ 0 w 1"/>
                  <a:gd name="T7" fmla="*/ 51029582 h 4"/>
                  <a:gd name="T8" fmla="*/ 0 w 1"/>
                  <a:gd name="T9" fmla="*/ 38271297 h 4"/>
                  <a:gd name="T10" fmla="*/ 22686167 w 1"/>
                  <a:gd name="T11" fmla="*/ 38271297 h 4"/>
                  <a:gd name="T12" fmla="*/ 22686167 w 1"/>
                  <a:gd name="T13" fmla="*/ 0 h 4"/>
                  <a:gd name="T14" fmla="*/ 22686167 w 1"/>
                  <a:gd name="T15" fmla="*/ 0 h 4"/>
                  <a:gd name="T16" fmla="*/ 22686167 w 1"/>
                  <a:gd name="T17" fmla="*/ 0 h 4"/>
                  <a:gd name="T18" fmla="*/ 0 w 1"/>
                  <a:gd name="T19" fmla="*/ 2551657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8" name="Freeform 261"/>
              <p:cNvSpPr>
                <a:spLocks/>
              </p:cNvSpPr>
              <p:nvPr/>
            </p:nvSpPr>
            <p:spPr bwMode="auto">
              <a:xfrm>
                <a:off x="2701925" y="-2530475"/>
                <a:ext cx="7938" cy="14287"/>
              </a:xfrm>
              <a:custGeom>
                <a:avLst/>
                <a:gdLst>
                  <a:gd name="T0" fmla="*/ 15752957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5752957 w 2"/>
                  <a:gd name="T7" fmla="*/ 38271297 h 4"/>
                  <a:gd name="T8" fmla="*/ 31505915 w 2"/>
                  <a:gd name="T9" fmla="*/ 51029582 h 4"/>
                  <a:gd name="T10" fmla="*/ 31505915 w 2"/>
                  <a:gd name="T11" fmla="*/ 51029582 h 4"/>
                  <a:gd name="T12" fmla="*/ 31505915 w 2"/>
                  <a:gd name="T13" fmla="*/ 38271297 h 4"/>
                  <a:gd name="T14" fmla="*/ 15752957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9" name="Freeform 262"/>
              <p:cNvSpPr>
                <a:spLocks/>
              </p:cNvSpPr>
              <p:nvPr/>
            </p:nvSpPr>
            <p:spPr bwMode="auto">
              <a:xfrm>
                <a:off x="2690813" y="-2519363"/>
                <a:ext cx="19050" cy="11112"/>
              </a:xfrm>
              <a:custGeom>
                <a:avLst/>
                <a:gdLst>
                  <a:gd name="T0" fmla="*/ 0 w 5"/>
                  <a:gd name="T1" fmla="*/ 0 h 3"/>
                  <a:gd name="T2" fmla="*/ 14516098 w 5"/>
                  <a:gd name="T3" fmla="*/ 0 h 3"/>
                  <a:gd name="T4" fmla="*/ 58064393 w 5"/>
                  <a:gd name="T5" fmla="*/ 41158849 h 3"/>
                  <a:gd name="T6" fmla="*/ 72580502 w 5"/>
                  <a:gd name="T7" fmla="*/ 41158849 h 3"/>
                  <a:gd name="T8" fmla="*/ 72580502 w 5"/>
                  <a:gd name="T9" fmla="*/ 41158849 h 3"/>
                  <a:gd name="T10" fmla="*/ 14516098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0" name="Freeform 263"/>
              <p:cNvSpPr>
                <a:spLocks/>
              </p:cNvSpPr>
              <p:nvPr/>
            </p:nvSpPr>
            <p:spPr bwMode="auto">
              <a:xfrm>
                <a:off x="2687638" y="-2519363"/>
                <a:ext cx="3175" cy="3175"/>
              </a:xfrm>
              <a:custGeom>
                <a:avLst/>
                <a:gdLst>
                  <a:gd name="T0" fmla="*/ 0 w 1"/>
                  <a:gd name="T1" fmla="*/ 10080623 h 1"/>
                  <a:gd name="T2" fmla="*/ 10080623 w 1"/>
                  <a:gd name="T3" fmla="*/ 10080623 h 1"/>
                  <a:gd name="T4" fmla="*/ 10080623 w 1"/>
                  <a:gd name="T5" fmla="*/ 10080623 h 1"/>
                  <a:gd name="T6" fmla="*/ 0 w 1"/>
                  <a:gd name="T7" fmla="*/ 0 h 1"/>
                  <a:gd name="T8" fmla="*/ 0 w 1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1" name="Freeform 264"/>
              <p:cNvSpPr>
                <a:spLocks/>
              </p:cNvSpPr>
              <p:nvPr/>
            </p:nvSpPr>
            <p:spPr bwMode="auto">
              <a:xfrm>
                <a:off x="2679700" y="-2530475"/>
                <a:ext cx="11113" cy="11112"/>
              </a:xfrm>
              <a:custGeom>
                <a:avLst/>
                <a:gdLst>
                  <a:gd name="T0" fmla="*/ 41166258 w 3"/>
                  <a:gd name="T1" fmla="*/ 13719615 h 3"/>
                  <a:gd name="T2" fmla="*/ 27445404 w 3"/>
                  <a:gd name="T3" fmla="*/ 0 h 3"/>
                  <a:gd name="T4" fmla="*/ 0 w 3"/>
                  <a:gd name="T5" fmla="*/ 27439231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13720850 w 3"/>
                  <a:gd name="T11" fmla="*/ 27439231 h 3"/>
                  <a:gd name="T12" fmla="*/ 41166258 w 3"/>
                  <a:gd name="T13" fmla="*/ 27439231 h 3"/>
                  <a:gd name="T14" fmla="*/ 41166258 w 3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2" name="Freeform 265"/>
              <p:cNvSpPr>
                <a:spLocks/>
              </p:cNvSpPr>
              <p:nvPr/>
            </p:nvSpPr>
            <p:spPr bwMode="auto">
              <a:xfrm>
                <a:off x="2676525" y="-2530475"/>
                <a:ext cx="11113" cy="7937"/>
              </a:xfrm>
              <a:custGeom>
                <a:avLst/>
                <a:gdLst>
                  <a:gd name="T0" fmla="*/ 0 w 3"/>
                  <a:gd name="T1" fmla="*/ 15750973 h 2"/>
                  <a:gd name="T2" fmla="*/ 13720850 w 3"/>
                  <a:gd name="T3" fmla="*/ 31497977 h 2"/>
                  <a:gd name="T4" fmla="*/ 41166258 w 3"/>
                  <a:gd name="T5" fmla="*/ 15750973 h 2"/>
                  <a:gd name="T6" fmla="*/ 13720850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3" name="Freeform 266"/>
              <p:cNvSpPr>
                <a:spLocks/>
              </p:cNvSpPr>
              <p:nvPr/>
            </p:nvSpPr>
            <p:spPr bwMode="auto">
              <a:xfrm>
                <a:off x="2679700" y="-2535238"/>
                <a:ext cx="11113" cy="4762"/>
              </a:xfrm>
              <a:custGeom>
                <a:avLst/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27445404 w 3"/>
                  <a:gd name="T9" fmla="*/ 22676642 h 1"/>
                  <a:gd name="T10" fmla="*/ 41166258 w 3"/>
                  <a:gd name="T11" fmla="*/ 0 h 1"/>
                  <a:gd name="T12" fmla="*/ 27445404 w 3"/>
                  <a:gd name="T13" fmla="*/ 0 h 1"/>
                  <a:gd name="T14" fmla="*/ 27445404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4" name="Freeform 267"/>
              <p:cNvSpPr>
                <a:spLocks/>
              </p:cNvSpPr>
              <p:nvPr/>
            </p:nvSpPr>
            <p:spPr bwMode="auto">
              <a:xfrm>
                <a:off x="2676525" y="-2546350"/>
                <a:ext cx="11113" cy="11112"/>
              </a:xfrm>
              <a:custGeom>
                <a:avLst/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0 w 3"/>
                  <a:gd name="T7" fmla="*/ 13719615 h 3"/>
                  <a:gd name="T8" fmla="*/ 13720850 w 3"/>
                  <a:gd name="T9" fmla="*/ 27439231 h 3"/>
                  <a:gd name="T10" fmla="*/ 13720850 w 3"/>
                  <a:gd name="T11" fmla="*/ 41158849 h 3"/>
                  <a:gd name="T12" fmla="*/ 41166258 w 3"/>
                  <a:gd name="T13" fmla="*/ 13719615 h 3"/>
                  <a:gd name="T14" fmla="*/ 13720850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5" name="Freeform 268"/>
              <p:cNvSpPr>
                <a:spLocks/>
              </p:cNvSpPr>
              <p:nvPr/>
            </p:nvSpPr>
            <p:spPr bwMode="auto">
              <a:xfrm>
                <a:off x="2668588" y="-2535238"/>
                <a:ext cx="11113" cy="4762"/>
              </a:xfrm>
              <a:custGeom>
                <a:avLst/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41166258 w 3"/>
                  <a:gd name="T9" fmla="*/ 0 h 1"/>
                  <a:gd name="T10" fmla="*/ 27445404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6" name="Freeform 269"/>
              <p:cNvSpPr>
                <a:spLocks/>
              </p:cNvSpPr>
              <p:nvPr/>
            </p:nvSpPr>
            <p:spPr bwMode="auto">
              <a:xfrm>
                <a:off x="2665413" y="-2530475"/>
                <a:ext cx="11113" cy="7937"/>
              </a:xfrm>
              <a:custGeom>
                <a:avLst/>
                <a:gdLst>
                  <a:gd name="T0" fmla="*/ 13720850 w 3"/>
                  <a:gd name="T1" fmla="*/ 0 h 2"/>
                  <a:gd name="T2" fmla="*/ 0 w 3"/>
                  <a:gd name="T3" fmla="*/ 15750973 h 2"/>
                  <a:gd name="T4" fmla="*/ 0 w 3"/>
                  <a:gd name="T5" fmla="*/ 15750973 h 2"/>
                  <a:gd name="T6" fmla="*/ 0 w 3"/>
                  <a:gd name="T7" fmla="*/ 15750973 h 2"/>
                  <a:gd name="T8" fmla="*/ 13720850 w 3"/>
                  <a:gd name="T9" fmla="*/ 31497977 h 2"/>
                  <a:gd name="T10" fmla="*/ 13720850 w 3"/>
                  <a:gd name="T11" fmla="*/ 31497977 h 2"/>
                  <a:gd name="T12" fmla="*/ 27445404 w 3"/>
                  <a:gd name="T13" fmla="*/ 31497977 h 2"/>
                  <a:gd name="T14" fmla="*/ 41166258 w 3"/>
                  <a:gd name="T15" fmla="*/ 15750973 h 2"/>
                  <a:gd name="T16" fmla="*/ 13720850 w 3"/>
                  <a:gd name="T17" fmla="*/ 0 h 2"/>
                  <a:gd name="T18" fmla="*/ 13720850 w 3"/>
                  <a:gd name="T19" fmla="*/ 0 h 2"/>
                  <a:gd name="T20" fmla="*/ 13720850 w 3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7" name="Freeform 270"/>
              <p:cNvSpPr>
                <a:spLocks/>
              </p:cNvSpPr>
              <p:nvPr/>
            </p:nvSpPr>
            <p:spPr bwMode="auto">
              <a:xfrm>
                <a:off x="2668588" y="-2522538"/>
                <a:ext cx="11113" cy="3175"/>
              </a:xfrm>
              <a:custGeom>
                <a:avLst/>
                <a:gdLst>
                  <a:gd name="T0" fmla="*/ 41166258 w 3"/>
                  <a:gd name="T1" fmla="*/ 0 h 1"/>
                  <a:gd name="T2" fmla="*/ 41166258 w 3"/>
                  <a:gd name="T3" fmla="*/ 0 h 1"/>
                  <a:gd name="T4" fmla="*/ 27445404 w 3"/>
                  <a:gd name="T5" fmla="*/ 0 h 1"/>
                  <a:gd name="T6" fmla="*/ 0 w 3"/>
                  <a:gd name="T7" fmla="*/ 0 h 1"/>
                  <a:gd name="T8" fmla="*/ 27445404 w 3"/>
                  <a:gd name="T9" fmla="*/ 10080623 h 1"/>
                  <a:gd name="T10" fmla="*/ 41166258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8" name="Freeform 271"/>
              <p:cNvSpPr>
                <a:spLocks/>
              </p:cNvSpPr>
              <p:nvPr/>
            </p:nvSpPr>
            <p:spPr bwMode="auto">
              <a:xfrm>
                <a:off x="2679700" y="-2519363"/>
                <a:ext cx="7938" cy="3175"/>
              </a:xfrm>
              <a:custGeom>
                <a:avLst/>
                <a:gdLst>
                  <a:gd name="T0" fmla="*/ 15752957 w 2"/>
                  <a:gd name="T1" fmla="*/ 10080623 h 1"/>
                  <a:gd name="T2" fmla="*/ 31505915 w 2"/>
                  <a:gd name="T3" fmla="*/ 10080623 h 1"/>
                  <a:gd name="T4" fmla="*/ 15752957 w 2"/>
                  <a:gd name="T5" fmla="*/ 0 h 1"/>
                  <a:gd name="T6" fmla="*/ 0 w 2"/>
                  <a:gd name="T7" fmla="*/ 10080623 h 1"/>
                  <a:gd name="T8" fmla="*/ 15752957 w 2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9" name="Freeform 272"/>
              <p:cNvSpPr>
                <a:spLocks/>
              </p:cNvSpPr>
              <p:nvPr/>
            </p:nvSpPr>
            <p:spPr bwMode="auto">
              <a:xfrm>
                <a:off x="2679700" y="-2516188"/>
                <a:ext cx="22225" cy="7937"/>
              </a:xfrm>
              <a:custGeom>
                <a:avLst/>
                <a:gdLst>
                  <a:gd name="T0" fmla="*/ 68604878 w 6"/>
                  <a:gd name="T1" fmla="*/ 31497977 h 2"/>
                  <a:gd name="T2" fmla="*/ 82325107 w 6"/>
                  <a:gd name="T3" fmla="*/ 31497977 h 2"/>
                  <a:gd name="T4" fmla="*/ 82325107 w 6"/>
                  <a:gd name="T5" fmla="*/ 31497977 h 2"/>
                  <a:gd name="T6" fmla="*/ 82325107 w 6"/>
                  <a:gd name="T7" fmla="*/ 15750973 h 2"/>
                  <a:gd name="T8" fmla="*/ 13720233 w 6"/>
                  <a:gd name="T9" fmla="*/ 0 h 2"/>
                  <a:gd name="T10" fmla="*/ 0 w 6"/>
                  <a:gd name="T11" fmla="*/ 0 h 2"/>
                  <a:gd name="T12" fmla="*/ 13720233 w 6"/>
                  <a:gd name="T13" fmla="*/ 15750973 h 2"/>
                  <a:gd name="T14" fmla="*/ 54884635 w 6"/>
                  <a:gd name="T15" fmla="*/ 31497977 h 2"/>
                  <a:gd name="T16" fmla="*/ 68604878 w 6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0" name="Freeform 273"/>
              <p:cNvSpPr>
                <a:spLocks/>
              </p:cNvSpPr>
              <p:nvPr/>
            </p:nvSpPr>
            <p:spPr bwMode="auto">
              <a:xfrm>
                <a:off x="2690813" y="-2522538"/>
                <a:ext cx="7938" cy="3175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31505915 w 2"/>
                  <a:gd name="T5" fmla="*/ 10080623 h 1"/>
                  <a:gd name="T6" fmla="*/ 31505915 w 2"/>
                  <a:gd name="T7" fmla="*/ 0 h 1"/>
                  <a:gd name="T8" fmla="*/ 15752957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1" name="Freeform 274"/>
              <p:cNvSpPr>
                <a:spLocks/>
              </p:cNvSpPr>
              <p:nvPr/>
            </p:nvSpPr>
            <p:spPr bwMode="auto">
              <a:xfrm>
                <a:off x="2687638" y="-2535238"/>
                <a:ext cx="11113" cy="12700"/>
              </a:xfrm>
              <a:custGeom>
                <a:avLst/>
                <a:gdLst>
                  <a:gd name="T0" fmla="*/ 27445404 w 3"/>
                  <a:gd name="T1" fmla="*/ 0 h 3"/>
                  <a:gd name="T2" fmla="*/ 0 w 3"/>
                  <a:gd name="T3" fmla="*/ 35843638 h 3"/>
                  <a:gd name="T4" fmla="*/ 13720850 w 3"/>
                  <a:gd name="T5" fmla="*/ 53763333 h 3"/>
                  <a:gd name="T6" fmla="*/ 27445404 w 3"/>
                  <a:gd name="T7" fmla="*/ 53763333 h 3"/>
                  <a:gd name="T8" fmla="*/ 41166258 w 3"/>
                  <a:gd name="T9" fmla="*/ 17919703 h 3"/>
                  <a:gd name="T10" fmla="*/ 41166258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2" name="Freeform 275"/>
              <p:cNvSpPr>
                <a:spLocks/>
              </p:cNvSpPr>
              <p:nvPr/>
            </p:nvSpPr>
            <p:spPr bwMode="auto">
              <a:xfrm>
                <a:off x="2687638" y="-2546350"/>
                <a:ext cx="3175" cy="11112"/>
              </a:xfrm>
              <a:custGeom>
                <a:avLst/>
                <a:gdLst>
                  <a:gd name="T0" fmla="*/ 0 w 1"/>
                  <a:gd name="T1" fmla="*/ 13719615 h 3"/>
                  <a:gd name="T2" fmla="*/ 0 w 1"/>
                  <a:gd name="T3" fmla="*/ 13719615 h 3"/>
                  <a:gd name="T4" fmla="*/ 10080623 w 1"/>
                  <a:gd name="T5" fmla="*/ 41158849 h 3"/>
                  <a:gd name="T6" fmla="*/ 10080623 w 1"/>
                  <a:gd name="T7" fmla="*/ 41158849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0 h 3"/>
                  <a:gd name="T14" fmla="*/ 0 w 1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3" name="Freeform 276"/>
              <p:cNvSpPr>
                <a:spLocks/>
              </p:cNvSpPr>
              <p:nvPr/>
            </p:nvSpPr>
            <p:spPr bwMode="auto">
              <a:xfrm>
                <a:off x="2679700" y="-2552700"/>
                <a:ext cx="11113" cy="11112"/>
              </a:xfrm>
              <a:custGeom>
                <a:avLst/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0 w 3"/>
                  <a:gd name="T5" fmla="*/ 27439231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13719615 h 3"/>
                  <a:gd name="T18" fmla="*/ 27445404 w 3"/>
                  <a:gd name="T19" fmla="*/ 0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4" name="Freeform 277"/>
              <p:cNvSpPr>
                <a:spLocks/>
              </p:cNvSpPr>
              <p:nvPr/>
            </p:nvSpPr>
            <p:spPr bwMode="auto">
              <a:xfrm>
                <a:off x="2676525" y="-2557463"/>
                <a:ext cx="11113" cy="11112"/>
              </a:xfrm>
              <a:custGeom>
                <a:avLst/>
                <a:gdLst>
                  <a:gd name="T0" fmla="*/ 27445404 w 3"/>
                  <a:gd name="T1" fmla="*/ 0 h 3"/>
                  <a:gd name="T2" fmla="*/ 13720850 w 3"/>
                  <a:gd name="T3" fmla="*/ 0 h 3"/>
                  <a:gd name="T4" fmla="*/ 13720850 w 3"/>
                  <a:gd name="T5" fmla="*/ 0 h 3"/>
                  <a:gd name="T6" fmla="*/ 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41158849 h 3"/>
                  <a:gd name="T12" fmla="*/ 13720850 w 3"/>
                  <a:gd name="T13" fmla="*/ 41158849 h 3"/>
                  <a:gd name="T14" fmla="*/ 41166258 w 3"/>
                  <a:gd name="T15" fmla="*/ 13719615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5" name="Freeform 278"/>
              <p:cNvSpPr>
                <a:spLocks/>
              </p:cNvSpPr>
              <p:nvPr/>
            </p:nvSpPr>
            <p:spPr bwMode="auto">
              <a:xfrm>
                <a:off x="2668588" y="-2552700"/>
                <a:ext cx="11113" cy="11112"/>
              </a:xfrm>
              <a:custGeom>
                <a:avLst/>
                <a:gdLst>
                  <a:gd name="T0" fmla="*/ 27445404 w 3"/>
                  <a:gd name="T1" fmla="*/ 0 h 3"/>
                  <a:gd name="T2" fmla="*/ 0 w 3"/>
                  <a:gd name="T3" fmla="*/ 27439231 h 3"/>
                  <a:gd name="T4" fmla="*/ 0 w 3"/>
                  <a:gd name="T5" fmla="*/ 27439231 h 3"/>
                  <a:gd name="T6" fmla="*/ 13720850 w 3"/>
                  <a:gd name="T7" fmla="*/ 27439231 h 3"/>
                  <a:gd name="T8" fmla="*/ 27445404 w 3"/>
                  <a:gd name="T9" fmla="*/ 41158849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27445404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6" name="Freeform 279"/>
              <p:cNvSpPr>
                <a:spLocks/>
              </p:cNvSpPr>
              <p:nvPr/>
            </p:nvSpPr>
            <p:spPr bwMode="auto">
              <a:xfrm>
                <a:off x="2665413" y="-2546350"/>
                <a:ext cx="11113" cy="11112"/>
              </a:xfrm>
              <a:custGeom>
                <a:avLst/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13720850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13719615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7" name="Freeform 280"/>
              <p:cNvSpPr>
                <a:spLocks/>
              </p:cNvSpPr>
              <p:nvPr/>
            </p:nvSpPr>
            <p:spPr bwMode="auto">
              <a:xfrm>
                <a:off x="2660650" y="-2552700"/>
                <a:ext cx="7938" cy="11112"/>
              </a:xfrm>
              <a:custGeom>
                <a:avLst/>
                <a:gdLst>
                  <a:gd name="T0" fmla="*/ 15752957 w 2"/>
                  <a:gd name="T1" fmla="*/ 0 h 3"/>
                  <a:gd name="T2" fmla="*/ 0 w 2"/>
                  <a:gd name="T3" fmla="*/ 27439231 h 3"/>
                  <a:gd name="T4" fmla="*/ 0 w 2"/>
                  <a:gd name="T5" fmla="*/ 27439231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27439231 h 3"/>
                  <a:gd name="T12" fmla="*/ 31505915 w 2"/>
                  <a:gd name="T13" fmla="*/ 27439231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8" name="Freeform 281"/>
              <p:cNvSpPr>
                <a:spLocks/>
              </p:cNvSpPr>
              <p:nvPr/>
            </p:nvSpPr>
            <p:spPr bwMode="auto">
              <a:xfrm>
                <a:off x="2660650" y="-2535238"/>
                <a:ext cx="7938" cy="12700"/>
              </a:xfrm>
              <a:custGeom>
                <a:avLst/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15752957 w 2"/>
                  <a:gd name="T5" fmla="*/ 35843638 h 3"/>
                  <a:gd name="T6" fmla="*/ 15752957 w 2"/>
                  <a:gd name="T7" fmla="*/ 53763333 h 3"/>
                  <a:gd name="T8" fmla="*/ 15752957 w 2"/>
                  <a:gd name="T9" fmla="*/ 35843638 h 3"/>
                  <a:gd name="T10" fmla="*/ 31505915 w 2"/>
                  <a:gd name="T11" fmla="*/ 17919703 h 3"/>
                  <a:gd name="T12" fmla="*/ 31505915 w 2"/>
                  <a:gd name="T13" fmla="*/ 17919703 h 3"/>
                  <a:gd name="T14" fmla="*/ 15752957 w 2"/>
                  <a:gd name="T15" fmla="*/ 0 h 3"/>
                  <a:gd name="T16" fmla="*/ 15752957 w 2"/>
                  <a:gd name="T17" fmla="*/ 0 h 3"/>
                  <a:gd name="T18" fmla="*/ 15752957 w 2"/>
                  <a:gd name="T19" fmla="*/ 0 h 3"/>
                  <a:gd name="T20" fmla="*/ 0 w 2"/>
                  <a:gd name="T21" fmla="*/ 17919703 h 3"/>
                  <a:gd name="T22" fmla="*/ 0 w 2"/>
                  <a:gd name="T23" fmla="*/ 17919703 h 3"/>
                  <a:gd name="T24" fmla="*/ 0 w 2"/>
                  <a:gd name="T25" fmla="*/ 1791970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3"/>
                  <a:gd name="T41" fmla="*/ 2 w 2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9" name="Freeform 282"/>
              <p:cNvSpPr>
                <a:spLocks/>
              </p:cNvSpPr>
              <p:nvPr/>
            </p:nvSpPr>
            <p:spPr bwMode="auto">
              <a:xfrm>
                <a:off x="2660650" y="-2530475"/>
                <a:ext cx="4763" cy="7937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31497977 h 2"/>
                  <a:gd name="T4" fmla="*/ 22686167 w 1"/>
                  <a:gd name="T5" fmla="*/ 15750973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0" name="Freeform 283"/>
              <p:cNvSpPr>
                <a:spLocks/>
              </p:cNvSpPr>
              <p:nvPr/>
            </p:nvSpPr>
            <p:spPr bwMode="auto">
              <a:xfrm>
                <a:off x="2665413" y="-2522538"/>
                <a:ext cx="3175" cy="6350"/>
              </a:xfrm>
              <a:custGeom>
                <a:avLst/>
                <a:gdLst>
                  <a:gd name="T0" fmla="*/ 10080623 w 1"/>
                  <a:gd name="T1" fmla="*/ 10080623 h 2"/>
                  <a:gd name="T2" fmla="*/ 10080623 w 1"/>
                  <a:gd name="T3" fmla="*/ 10080623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1" name="Freeform 284"/>
              <p:cNvSpPr>
                <a:spLocks/>
              </p:cNvSpPr>
              <p:nvPr/>
            </p:nvSpPr>
            <p:spPr bwMode="auto">
              <a:xfrm>
                <a:off x="2668588" y="-2519363"/>
                <a:ext cx="7938" cy="11112"/>
              </a:xfrm>
              <a:custGeom>
                <a:avLst/>
                <a:gdLst>
                  <a:gd name="T0" fmla="*/ 31505915 w 2"/>
                  <a:gd name="T1" fmla="*/ 13719615 h 3"/>
                  <a:gd name="T2" fmla="*/ 15752957 w 2"/>
                  <a:gd name="T3" fmla="*/ 0 h 3"/>
                  <a:gd name="T4" fmla="*/ 15752957 w 2"/>
                  <a:gd name="T5" fmla="*/ 0 h 3"/>
                  <a:gd name="T6" fmla="*/ 15752957 w 2"/>
                  <a:gd name="T7" fmla="*/ 0 h 3"/>
                  <a:gd name="T8" fmla="*/ 0 w 2"/>
                  <a:gd name="T9" fmla="*/ 13719615 h 3"/>
                  <a:gd name="T10" fmla="*/ 0 w 2"/>
                  <a:gd name="T11" fmla="*/ 27439231 h 3"/>
                  <a:gd name="T12" fmla="*/ 15752957 w 2"/>
                  <a:gd name="T13" fmla="*/ 41158849 h 3"/>
                  <a:gd name="T14" fmla="*/ 31505915 w 2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2" name="Freeform 285"/>
              <p:cNvSpPr>
                <a:spLocks/>
              </p:cNvSpPr>
              <p:nvPr/>
            </p:nvSpPr>
            <p:spPr bwMode="auto">
              <a:xfrm>
                <a:off x="2668588" y="-2516188"/>
                <a:ext cx="11113" cy="7937"/>
              </a:xfrm>
              <a:custGeom>
                <a:avLst/>
                <a:gdLst>
                  <a:gd name="T0" fmla="*/ 17642683 w 7"/>
                  <a:gd name="T1" fmla="*/ 12599192 h 5"/>
                  <a:gd name="T2" fmla="*/ 17642683 w 7"/>
                  <a:gd name="T3" fmla="*/ 7559199 h 5"/>
                  <a:gd name="T4" fmla="*/ 12602142 w 7"/>
                  <a:gd name="T5" fmla="*/ 0 h 5"/>
                  <a:gd name="T6" fmla="*/ 0 w 7"/>
                  <a:gd name="T7" fmla="*/ 12599192 h 5"/>
                  <a:gd name="T8" fmla="*/ 5040539 w 7"/>
                  <a:gd name="T9" fmla="*/ 12599192 h 5"/>
                  <a:gd name="T10" fmla="*/ 17642683 w 7"/>
                  <a:gd name="T11" fmla="*/ 12599192 h 5"/>
                  <a:gd name="T12" fmla="*/ 17642683 w 7"/>
                  <a:gd name="T13" fmla="*/ 12599192 h 5"/>
                  <a:gd name="T14" fmla="*/ 17642683 w 7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3" name="Freeform 286"/>
              <p:cNvSpPr>
                <a:spLocks/>
              </p:cNvSpPr>
              <p:nvPr/>
            </p:nvSpPr>
            <p:spPr bwMode="auto">
              <a:xfrm>
                <a:off x="2676525" y="-2505075"/>
                <a:ext cx="74613" cy="7937"/>
              </a:xfrm>
              <a:custGeom>
                <a:avLst/>
                <a:gdLst>
                  <a:gd name="T0" fmla="*/ 278354999 w 20"/>
                  <a:gd name="T1" fmla="*/ 31497977 h 2"/>
                  <a:gd name="T2" fmla="*/ 278354999 w 20"/>
                  <a:gd name="T3" fmla="*/ 31497977 h 2"/>
                  <a:gd name="T4" fmla="*/ 278354999 w 20"/>
                  <a:gd name="T5" fmla="*/ 31497977 h 2"/>
                  <a:gd name="T6" fmla="*/ 278354999 w 20"/>
                  <a:gd name="T7" fmla="*/ 15750973 h 2"/>
                  <a:gd name="T8" fmla="*/ 278354999 w 20"/>
                  <a:gd name="T9" fmla="*/ 15750973 h 2"/>
                  <a:gd name="T10" fmla="*/ 278354999 w 20"/>
                  <a:gd name="T11" fmla="*/ 15750973 h 2"/>
                  <a:gd name="T12" fmla="*/ 278354999 w 20"/>
                  <a:gd name="T13" fmla="*/ 15750973 h 2"/>
                  <a:gd name="T14" fmla="*/ 278354999 w 20"/>
                  <a:gd name="T15" fmla="*/ 15750973 h 2"/>
                  <a:gd name="T16" fmla="*/ 278354999 w 20"/>
                  <a:gd name="T17" fmla="*/ 15750973 h 2"/>
                  <a:gd name="T18" fmla="*/ 278354999 w 20"/>
                  <a:gd name="T19" fmla="*/ 15750973 h 2"/>
                  <a:gd name="T20" fmla="*/ 278354999 w 20"/>
                  <a:gd name="T21" fmla="*/ 15750973 h 2"/>
                  <a:gd name="T22" fmla="*/ 278354999 w 20"/>
                  <a:gd name="T23" fmla="*/ 15750973 h 2"/>
                  <a:gd name="T24" fmla="*/ 278354999 w 20"/>
                  <a:gd name="T25" fmla="*/ 15750973 h 2"/>
                  <a:gd name="T26" fmla="*/ 278354999 w 20"/>
                  <a:gd name="T27" fmla="*/ 15750973 h 2"/>
                  <a:gd name="T28" fmla="*/ 278354999 w 20"/>
                  <a:gd name="T29" fmla="*/ 0 h 2"/>
                  <a:gd name="T30" fmla="*/ 167013734 w 20"/>
                  <a:gd name="T31" fmla="*/ 0 h 2"/>
                  <a:gd name="T32" fmla="*/ 139179365 w 20"/>
                  <a:gd name="T33" fmla="*/ 0 h 2"/>
                  <a:gd name="T34" fmla="*/ 139179365 w 20"/>
                  <a:gd name="T35" fmla="*/ 0 h 2"/>
                  <a:gd name="T36" fmla="*/ 125260315 w 20"/>
                  <a:gd name="T37" fmla="*/ 0 h 2"/>
                  <a:gd name="T38" fmla="*/ 0 w 20"/>
                  <a:gd name="T39" fmla="*/ 0 h 2"/>
                  <a:gd name="T40" fmla="*/ 0 w 20"/>
                  <a:gd name="T41" fmla="*/ 15750973 h 2"/>
                  <a:gd name="T42" fmla="*/ 0 w 20"/>
                  <a:gd name="T43" fmla="*/ 15750973 h 2"/>
                  <a:gd name="T44" fmla="*/ 0 w 20"/>
                  <a:gd name="T45" fmla="*/ 15750973 h 2"/>
                  <a:gd name="T46" fmla="*/ 0 w 20"/>
                  <a:gd name="T47" fmla="*/ 15750973 h 2"/>
                  <a:gd name="T48" fmla="*/ 0 w 20"/>
                  <a:gd name="T49" fmla="*/ 15750973 h 2"/>
                  <a:gd name="T50" fmla="*/ 0 w 20"/>
                  <a:gd name="T51" fmla="*/ 15750973 h 2"/>
                  <a:gd name="T52" fmla="*/ 0 w 20"/>
                  <a:gd name="T53" fmla="*/ 15750973 h 2"/>
                  <a:gd name="T54" fmla="*/ 0 w 20"/>
                  <a:gd name="T55" fmla="*/ 15750973 h 2"/>
                  <a:gd name="T56" fmla="*/ 0 w 20"/>
                  <a:gd name="T57" fmla="*/ 15750973 h 2"/>
                  <a:gd name="T58" fmla="*/ 0 w 20"/>
                  <a:gd name="T59" fmla="*/ 15750973 h 2"/>
                  <a:gd name="T60" fmla="*/ 0 w 20"/>
                  <a:gd name="T61" fmla="*/ 15750973 h 2"/>
                  <a:gd name="T62" fmla="*/ 0 w 20"/>
                  <a:gd name="T63" fmla="*/ 31497977 h 2"/>
                  <a:gd name="T64" fmla="*/ 0 w 20"/>
                  <a:gd name="T65" fmla="*/ 31497977 h 2"/>
                  <a:gd name="T66" fmla="*/ 0 w 20"/>
                  <a:gd name="T67" fmla="*/ 31497977 h 2"/>
                  <a:gd name="T68" fmla="*/ 0 w 20"/>
                  <a:gd name="T69" fmla="*/ 31497977 h 2"/>
                  <a:gd name="T70" fmla="*/ 278354999 w 20"/>
                  <a:gd name="T71" fmla="*/ 31497977 h 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"/>
                  <a:gd name="T109" fmla="*/ 0 h 2"/>
                  <a:gd name="T110" fmla="*/ 20 w 20"/>
                  <a:gd name="T111" fmla="*/ 2 h 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4" name="Freeform 287"/>
              <p:cNvSpPr>
                <a:spLocks/>
              </p:cNvSpPr>
              <p:nvPr/>
            </p:nvSpPr>
            <p:spPr bwMode="auto">
              <a:xfrm>
                <a:off x="2743200" y="-2516188"/>
                <a:ext cx="7938" cy="7937"/>
              </a:xfrm>
              <a:custGeom>
                <a:avLst/>
                <a:gdLst>
                  <a:gd name="T0" fmla="*/ 12602367 w 5"/>
                  <a:gd name="T1" fmla="*/ 12599192 h 5"/>
                  <a:gd name="T2" fmla="*/ 7561739 w 5"/>
                  <a:gd name="T3" fmla="*/ 0 h 5"/>
                  <a:gd name="T4" fmla="*/ 0 w 5"/>
                  <a:gd name="T5" fmla="*/ 7559199 h 5"/>
                  <a:gd name="T6" fmla="*/ 7561739 w 5"/>
                  <a:gd name="T7" fmla="*/ 12599192 h 5"/>
                  <a:gd name="T8" fmla="*/ 12602367 w 5"/>
                  <a:gd name="T9" fmla="*/ 12599192 h 5"/>
                  <a:gd name="T10" fmla="*/ 12602367 w 5"/>
                  <a:gd name="T11" fmla="*/ 12599192 h 5"/>
                  <a:gd name="T12" fmla="*/ 12602367 w 5"/>
                  <a:gd name="T13" fmla="*/ 12599192 h 5"/>
                  <a:gd name="T14" fmla="*/ 12602367 w 5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5" name="Freeform 288"/>
              <p:cNvSpPr>
                <a:spLocks/>
              </p:cNvSpPr>
              <p:nvPr/>
            </p:nvSpPr>
            <p:spPr bwMode="auto">
              <a:xfrm>
                <a:off x="2747963" y="-2519363"/>
                <a:ext cx="11113" cy="11112"/>
              </a:xfrm>
              <a:custGeom>
                <a:avLst/>
                <a:gdLst>
                  <a:gd name="T0" fmla="*/ 41166258 w 3"/>
                  <a:gd name="T1" fmla="*/ 27439231 h 3"/>
                  <a:gd name="T2" fmla="*/ 27445404 w 3"/>
                  <a:gd name="T3" fmla="*/ 13719615 h 3"/>
                  <a:gd name="T4" fmla="*/ 27445404 w 3"/>
                  <a:gd name="T5" fmla="*/ 0 h 3"/>
                  <a:gd name="T6" fmla="*/ 27445404 w 3"/>
                  <a:gd name="T7" fmla="*/ 0 h 3"/>
                  <a:gd name="T8" fmla="*/ 13720850 w 3"/>
                  <a:gd name="T9" fmla="*/ 0 h 3"/>
                  <a:gd name="T10" fmla="*/ 0 w 3"/>
                  <a:gd name="T11" fmla="*/ 13719615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6" name="Freeform 289"/>
              <p:cNvSpPr>
                <a:spLocks/>
              </p:cNvSpPr>
              <p:nvPr/>
            </p:nvSpPr>
            <p:spPr bwMode="auto">
              <a:xfrm>
                <a:off x="2759075" y="-2522538"/>
                <a:ext cx="3175" cy="6350"/>
              </a:xfrm>
              <a:custGeom>
                <a:avLst/>
                <a:gdLst>
                  <a:gd name="T0" fmla="*/ 10080623 w 1"/>
                  <a:gd name="T1" fmla="*/ 10080623 h 2"/>
                  <a:gd name="T2" fmla="*/ 10080623 w 1"/>
                  <a:gd name="T3" fmla="*/ 0 h 2"/>
                  <a:gd name="T4" fmla="*/ 10080623 w 1"/>
                  <a:gd name="T5" fmla="*/ 0 h 2"/>
                  <a:gd name="T6" fmla="*/ 10080623 w 1"/>
                  <a:gd name="T7" fmla="*/ 0 h 2"/>
                  <a:gd name="T8" fmla="*/ 0 w 1"/>
                  <a:gd name="T9" fmla="*/ 10080623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7" name="Freeform 290"/>
              <p:cNvSpPr>
                <a:spLocks/>
              </p:cNvSpPr>
              <p:nvPr/>
            </p:nvSpPr>
            <p:spPr bwMode="auto">
              <a:xfrm>
                <a:off x="2762250" y="-2530475"/>
                <a:ext cx="7938" cy="7937"/>
              </a:xfrm>
              <a:custGeom>
                <a:avLst/>
                <a:gdLst>
                  <a:gd name="T0" fmla="*/ 31505915 w 2"/>
                  <a:gd name="T1" fmla="*/ 0 h 2"/>
                  <a:gd name="T2" fmla="*/ 15752957 w 2"/>
                  <a:gd name="T3" fmla="*/ 0 h 2"/>
                  <a:gd name="T4" fmla="*/ 0 w 2"/>
                  <a:gd name="T5" fmla="*/ 15750973 h 2"/>
                  <a:gd name="T6" fmla="*/ 15752957 w 2"/>
                  <a:gd name="T7" fmla="*/ 31497977 h 2"/>
                  <a:gd name="T8" fmla="*/ 31505915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" name="Freeform 291"/>
              <p:cNvSpPr>
                <a:spLocks/>
              </p:cNvSpPr>
              <p:nvPr/>
            </p:nvSpPr>
            <p:spPr bwMode="auto">
              <a:xfrm>
                <a:off x="2762250" y="-2546350"/>
                <a:ext cx="7938" cy="15875"/>
              </a:xfrm>
              <a:custGeom>
                <a:avLst/>
                <a:gdLst>
                  <a:gd name="T0" fmla="*/ 15752957 w 2"/>
                  <a:gd name="T1" fmla="*/ 47251930 h 4"/>
                  <a:gd name="T2" fmla="*/ 15752957 w 2"/>
                  <a:gd name="T3" fmla="*/ 0 h 4"/>
                  <a:gd name="T4" fmla="*/ 15752957 w 2"/>
                  <a:gd name="T5" fmla="*/ 0 h 4"/>
                  <a:gd name="T6" fmla="*/ 0 w 2"/>
                  <a:gd name="T7" fmla="*/ 31503930 h 4"/>
                  <a:gd name="T8" fmla="*/ 0 w 2"/>
                  <a:gd name="T9" fmla="*/ 31503930 h 4"/>
                  <a:gd name="T10" fmla="*/ 15752957 w 2"/>
                  <a:gd name="T11" fmla="*/ 47251930 h 4"/>
                  <a:gd name="T12" fmla="*/ 15752957 w 2"/>
                  <a:gd name="T13" fmla="*/ 63003892 h 4"/>
                  <a:gd name="T14" fmla="*/ 15752957 w 2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9" name="Freeform 292"/>
              <p:cNvSpPr>
                <a:spLocks/>
              </p:cNvSpPr>
              <p:nvPr/>
            </p:nvSpPr>
            <p:spPr bwMode="auto">
              <a:xfrm>
                <a:off x="2762250" y="-2557463"/>
                <a:ext cx="7938" cy="11112"/>
              </a:xfrm>
              <a:custGeom>
                <a:avLst/>
                <a:gdLst>
                  <a:gd name="T0" fmla="*/ 31505915 w 2"/>
                  <a:gd name="T1" fmla="*/ 41158849 h 3"/>
                  <a:gd name="T2" fmla="*/ 31505915 w 2"/>
                  <a:gd name="T3" fmla="*/ 27439231 h 3"/>
                  <a:gd name="T4" fmla="*/ 31505915 w 2"/>
                  <a:gd name="T5" fmla="*/ 27439231 h 3"/>
                  <a:gd name="T6" fmla="*/ 15752957 w 2"/>
                  <a:gd name="T7" fmla="*/ 0 h 3"/>
                  <a:gd name="T8" fmla="*/ 15752957 w 2"/>
                  <a:gd name="T9" fmla="*/ 0 h 3"/>
                  <a:gd name="T10" fmla="*/ 0 w 2"/>
                  <a:gd name="T11" fmla="*/ 0 h 3"/>
                  <a:gd name="T12" fmla="*/ 31505915 w 2"/>
                  <a:gd name="T13" fmla="*/ 41158849 h 3"/>
                  <a:gd name="T14" fmla="*/ 31505915 w 2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0" name="Freeform 293"/>
              <p:cNvSpPr>
                <a:spLocks/>
              </p:cNvSpPr>
              <p:nvPr/>
            </p:nvSpPr>
            <p:spPr bwMode="auto">
              <a:xfrm>
                <a:off x="2759075" y="-2565400"/>
                <a:ext cx="3175" cy="7937"/>
              </a:xfrm>
              <a:custGeom>
                <a:avLst/>
                <a:gdLst>
                  <a:gd name="T0" fmla="*/ 10080623 w 1"/>
                  <a:gd name="T1" fmla="*/ 31497977 h 2"/>
                  <a:gd name="T2" fmla="*/ 0 w 1"/>
                  <a:gd name="T3" fmla="*/ 0 h 2"/>
                  <a:gd name="T4" fmla="*/ 10080623 w 1"/>
                  <a:gd name="T5" fmla="*/ 31497977 h 2"/>
                  <a:gd name="T6" fmla="*/ 10080623 w 1"/>
                  <a:gd name="T7" fmla="*/ 31497977 h 2"/>
                  <a:gd name="T8" fmla="*/ 10080623 w 1"/>
                  <a:gd name="T9" fmla="*/ 3149797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1" name="Freeform 294"/>
              <p:cNvSpPr>
                <a:spLocks/>
              </p:cNvSpPr>
              <p:nvPr/>
            </p:nvSpPr>
            <p:spPr bwMode="auto">
              <a:xfrm>
                <a:off x="2751138" y="-2557463"/>
                <a:ext cx="7938" cy="11112"/>
              </a:xfrm>
              <a:custGeom>
                <a:avLst/>
                <a:gdLst>
                  <a:gd name="T0" fmla="*/ 0 w 2"/>
                  <a:gd name="T1" fmla="*/ 27439231 h 3"/>
                  <a:gd name="T2" fmla="*/ 15752957 w 2"/>
                  <a:gd name="T3" fmla="*/ 41158849 h 3"/>
                  <a:gd name="T4" fmla="*/ 15752957 w 2"/>
                  <a:gd name="T5" fmla="*/ 41158849 h 3"/>
                  <a:gd name="T6" fmla="*/ 15752957 w 2"/>
                  <a:gd name="T7" fmla="*/ 41158849 h 3"/>
                  <a:gd name="T8" fmla="*/ 31505915 w 2"/>
                  <a:gd name="T9" fmla="*/ 13719615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15752957 w 2"/>
                  <a:gd name="T17" fmla="*/ 0 h 3"/>
                  <a:gd name="T18" fmla="*/ 0 w 2"/>
                  <a:gd name="T19" fmla="*/ 13719615 h 3"/>
                  <a:gd name="T20" fmla="*/ 0 w 2"/>
                  <a:gd name="T21" fmla="*/ 27439231 h 3"/>
                  <a:gd name="T22" fmla="*/ 0 w 2"/>
                  <a:gd name="T23" fmla="*/ 27439231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2" name="Freeform 295"/>
              <p:cNvSpPr>
                <a:spLocks/>
              </p:cNvSpPr>
              <p:nvPr/>
            </p:nvSpPr>
            <p:spPr bwMode="auto">
              <a:xfrm>
                <a:off x="2747963" y="-2565400"/>
                <a:ext cx="3175" cy="12700"/>
              </a:xfrm>
              <a:custGeom>
                <a:avLst/>
                <a:gdLst>
                  <a:gd name="T0" fmla="*/ 10080623 w 1"/>
                  <a:gd name="T1" fmla="*/ 53763333 h 3"/>
                  <a:gd name="T2" fmla="*/ 10080623 w 1"/>
                  <a:gd name="T3" fmla="*/ 53763333 h 3"/>
                  <a:gd name="T4" fmla="*/ 10080623 w 1"/>
                  <a:gd name="T5" fmla="*/ 17919703 h 3"/>
                  <a:gd name="T6" fmla="*/ 10080623 w 1"/>
                  <a:gd name="T7" fmla="*/ 17919703 h 3"/>
                  <a:gd name="T8" fmla="*/ 10080623 w 1"/>
                  <a:gd name="T9" fmla="*/ 0 h 3"/>
                  <a:gd name="T10" fmla="*/ 0 w 1"/>
                  <a:gd name="T11" fmla="*/ 17919703 h 3"/>
                  <a:gd name="T12" fmla="*/ 10080623 w 1"/>
                  <a:gd name="T13" fmla="*/ 53763333 h 3"/>
                  <a:gd name="T14" fmla="*/ 10080623 w 1"/>
                  <a:gd name="T15" fmla="*/ 5376333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3" name="Freeform 296"/>
              <p:cNvSpPr>
                <a:spLocks/>
              </p:cNvSpPr>
              <p:nvPr/>
            </p:nvSpPr>
            <p:spPr bwMode="auto">
              <a:xfrm>
                <a:off x="2736850" y="-2565400"/>
                <a:ext cx="6350" cy="12700"/>
              </a:xfrm>
              <a:custGeom>
                <a:avLst/>
                <a:gdLst>
                  <a:gd name="T0" fmla="*/ 20161247 w 2"/>
                  <a:gd name="T1" fmla="*/ 17919703 h 3"/>
                  <a:gd name="T2" fmla="*/ 20161247 w 2"/>
                  <a:gd name="T3" fmla="*/ 17919703 h 3"/>
                  <a:gd name="T4" fmla="*/ 10080623 w 2"/>
                  <a:gd name="T5" fmla="*/ 17919703 h 3"/>
                  <a:gd name="T6" fmla="*/ 10080623 w 2"/>
                  <a:gd name="T7" fmla="*/ 0 h 3"/>
                  <a:gd name="T8" fmla="*/ 0 w 2"/>
                  <a:gd name="T9" fmla="*/ 53763333 h 3"/>
                  <a:gd name="T10" fmla="*/ 0 w 2"/>
                  <a:gd name="T11" fmla="*/ 53763333 h 3"/>
                  <a:gd name="T12" fmla="*/ 10080623 w 2"/>
                  <a:gd name="T13" fmla="*/ 53763333 h 3"/>
                  <a:gd name="T14" fmla="*/ 20161247 w 2"/>
                  <a:gd name="T15" fmla="*/ 17919703 h 3"/>
                  <a:gd name="T16" fmla="*/ 20161247 w 2"/>
                  <a:gd name="T17" fmla="*/ 1791970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4" name="Freeform 297"/>
              <p:cNvSpPr>
                <a:spLocks/>
              </p:cNvSpPr>
              <p:nvPr/>
            </p:nvSpPr>
            <p:spPr bwMode="auto">
              <a:xfrm>
                <a:off x="2725738" y="-2568575"/>
                <a:ext cx="11113" cy="38100"/>
              </a:xfrm>
              <a:custGeom>
                <a:avLst/>
                <a:gdLst>
                  <a:gd name="T0" fmla="*/ 13720850 w 3"/>
                  <a:gd name="T1" fmla="*/ 145161004 h 10"/>
                  <a:gd name="T2" fmla="*/ 41166258 w 3"/>
                  <a:gd name="T3" fmla="*/ 0 h 10"/>
                  <a:gd name="T4" fmla="*/ 41166258 w 3"/>
                  <a:gd name="T5" fmla="*/ 0 h 10"/>
                  <a:gd name="T6" fmla="*/ 27445404 w 3"/>
                  <a:gd name="T7" fmla="*/ 0 h 10"/>
                  <a:gd name="T8" fmla="*/ 27445404 w 3"/>
                  <a:gd name="T9" fmla="*/ 0 h 10"/>
                  <a:gd name="T10" fmla="*/ 27445404 w 3"/>
                  <a:gd name="T11" fmla="*/ 0 h 10"/>
                  <a:gd name="T12" fmla="*/ 0 w 3"/>
                  <a:gd name="T13" fmla="*/ 145161004 h 10"/>
                  <a:gd name="T14" fmla="*/ 13720850 w 3"/>
                  <a:gd name="T15" fmla="*/ 145161004 h 10"/>
                  <a:gd name="T16" fmla="*/ 13720850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5" name="Freeform 298"/>
              <p:cNvSpPr>
                <a:spLocks/>
              </p:cNvSpPr>
              <p:nvPr/>
            </p:nvSpPr>
            <p:spPr bwMode="auto">
              <a:xfrm>
                <a:off x="2720975" y="-2565400"/>
                <a:ext cx="4763" cy="3492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5060434 h 9"/>
                  <a:gd name="T4" fmla="*/ 0 w 1"/>
                  <a:gd name="T5" fmla="*/ 135528406 h 9"/>
                  <a:gd name="T6" fmla="*/ 0 w 1"/>
                  <a:gd name="T7" fmla="*/ 135528406 h 9"/>
                  <a:gd name="T8" fmla="*/ 22686167 w 1"/>
                  <a:gd name="T9" fmla="*/ 0 h 9"/>
                  <a:gd name="T10" fmla="*/ 22686167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9"/>
                  <a:gd name="T29" fmla="*/ 1 w 1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6" name="Freeform 299"/>
              <p:cNvSpPr>
                <a:spLocks/>
              </p:cNvSpPr>
              <p:nvPr/>
            </p:nvSpPr>
            <p:spPr bwMode="auto">
              <a:xfrm>
                <a:off x="2701925" y="-2613025"/>
                <a:ext cx="23813" cy="22225"/>
              </a:xfrm>
              <a:custGeom>
                <a:avLst/>
                <a:gdLst>
                  <a:gd name="T0" fmla="*/ 31504597 w 6"/>
                  <a:gd name="T1" fmla="*/ 54884635 h 6"/>
                  <a:gd name="T2" fmla="*/ 47256899 w 6"/>
                  <a:gd name="T3" fmla="*/ 54884635 h 6"/>
                  <a:gd name="T4" fmla="*/ 31504597 w 6"/>
                  <a:gd name="T5" fmla="*/ 82325107 h 6"/>
                  <a:gd name="T6" fmla="*/ 31504597 w 6"/>
                  <a:gd name="T7" fmla="*/ 82325107 h 6"/>
                  <a:gd name="T8" fmla="*/ 78757535 w 6"/>
                  <a:gd name="T9" fmla="*/ 82325107 h 6"/>
                  <a:gd name="T10" fmla="*/ 78757535 w 6"/>
                  <a:gd name="T11" fmla="*/ 82325107 h 6"/>
                  <a:gd name="T12" fmla="*/ 63005225 w 6"/>
                  <a:gd name="T13" fmla="*/ 54884635 h 6"/>
                  <a:gd name="T14" fmla="*/ 94509829 w 6"/>
                  <a:gd name="T15" fmla="*/ 54884635 h 6"/>
                  <a:gd name="T16" fmla="*/ 94509829 w 6"/>
                  <a:gd name="T17" fmla="*/ 54884635 h 6"/>
                  <a:gd name="T18" fmla="*/ 94509829 w 6"/>
                  <a:gd name="T19" fmla="*/ 27440465 h 6"/>
                  <a:gd name="T20" fmla="*/ 94509829 w 6"/>
                  <a:gd name="T21" fmla="*/ 27440465 h 6"/>
                  <a:gd name="T22" fmla="*/ 78757535 w 6"/>
                  <a:gd name="T23" fmla="*/ 41164406 h 6"/>
                  <a:gd name="T24" fmla="*/ 63005225 w 6"/>
                  <a:gd name="T25" fmla="*/ 27440465 h 6"/>
                  <a:gd name="T26" fmla="*/ 78757535 w 6"/>
                  <a:gd name="T27" fmla="*/ 13720233 h 6"/>
                  <a:gd name="T28" fmla="*/ 78757535 w 6"/>
                  <a:gd name="T29" fmla="*/ 0 h 6"/>
                  <a:gd name="T30" fmla="*/ 31504597 w 6"/>
                  <a:gd name="T31" fmla="*/ 0 h 6"/>
                  <a:gd name="T32" fmla="*/ 31504597 w 6"/>
                  <a:gd name="T33" fmla="*/ 13720233 h 6"/>
                  <a:gd name="T34" fmla="*/ 47256899 w 6"/>
                  <a:gd name="T35" fmla="*/ 27440465 h 6"/>
                  <a:gd name="T36" fmla="*/ 31504597 w 6"/>
                  <a:gd name="T37" fmla="*/ 41164406 h 6"/>
                  <a:gd name="T38" fmla="*/ 15752298 w 6"/>
                  <a:gd name="T39" fmla="*/ 27440465 h 6"/>
                  <a:gd name="T40" fmla="*/ 0 w 6"/>
                  <a:gd name="T41" fmla="*/ 27440465 h 6"/>
                  <a:gd name="T42" fmla="*/ 0 w 6"/>
                  <a:gd name="T43" fmla="*/ 54884635 h 6"/>
                  <a:gd name="T44" fmla="*/ 15752298 w 6"/>
                  <a:gd name="T45" fmla="*/ 54884635 h 6"/>
                  <a:gd name="T46" fmla="*/ 31504597 w 6"/>
                  <a:gd name="T47" fmla="*/ 5488463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"/>
                  <a:gd name="T73" fmla="*/ 0 h 6"/>
                  <a:gd name="T74" fmla="*/ 6 w 6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7" name="Freeform 300"/>
              <p:cNvSpPr>
                <a:spLocks/>
              </p:cNvSpPr>
              <p:nvPr/>
            </p:nvSpPr>
            <p:spPr bwMode="auto">
              <a:xfrm>
                <a:off x="2698750" y="-2565400"/>
                <a:ext cx="11113" cy="34925"/>
              </a:xfrm>
              <a:custGeom>
                <a:avLst/>
                <a:gdLst>
                  <a:gd name="T0" fmla="*/ 41166258 w 3"/>
                  <a:gd name="T1" fmla="*/ 135528406 h 9"/>
                  <a:gd name="T2" fmla="*/ 27445404 w 3"/>
                  <a:gd name="T3" fmla="*/ 15060434 h 9"/>
                  <a:gd name="T4" fmla="*/ 27445404 w 3"/>
                  <a:gd name="T5" fmla="*/ 0 h 9"/>
                  <a:gd name="T6" fmla="*/ 13720850 w 3"/>
                  <a:gd name="T7" fmla="*/ 0 h 9"/>
                  <a:gd name="T8" fmla="*/ 13720850 w 3"/>
                  <a:gd name="T9" fmla="*/ 0 h 9"/>
                  <a:gd name="T10" fmla="*/ 0 w 3"/>
                  <a:gd name="T11" fmla="*/ 0 h 9"/>
                  <a:gd name="T12" fmla="*/ 27445404 w 3"/>
                  <a:gd name="T13" fmla="*/ 135528406 h 9"/>
                  <a:gd name="T14" fmla="*/ 41166258 w 3"/>
                  <a:gd name="T15" fmla="*/ 135528406 h 9"/>
                  <a:gd name="T16" fmla="*/ 41166258 w 3"/>
                  <a:gd name="T17" fmla="*/ 13552840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9"/>
                  <a:gd name="T29" fmla="*/ 3 w 3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8" name="Freeform 301"/>
              <p:cNvSpPr>
                <a:spLocks/>
              </p:cNvSpPr>
              <p:nvPr/>
            </p:nvSpPr>
            <p:spPr bwMode="auto">
              <a:xfrm>
                <a:off x="2690813" y="-2568575"/>
                <a:ext cx="11113" cy="38100"/>
              </a:xfrm>
              <a:custGeom>
                <a:avLst/>
                <a:gdLst>
                  <a:gd name="T0" fmla="*/ 41166258 w 3"/>
                  <a:gd name="T1" fmla="*/ 145161004 h 10"/>
                  <a:gd name="T2" fmla="*/ 27445404 w 3"/>
                  <a:gd name="T3" fmla="*/ 0 h 10"/>
                  <a:gd name="T4" fmla="*/ 27445404 w 3"/>
                  <a:gd name="T5" fmla="*/ 0 h 10"/>
                  <a:gd name="T6" fmla="*/ 27445404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41166258 w 3"/>
                  <a:gd name="T13" fmla="*/ 145161004 h 10"/>
                  <a:gd name="T14" fmla="*/ 41166258 w 3"/>
                  <a:gd name="T15" fmla="*/ 145161004 h 10"/>
                  <a:gd name="T16" fmla="*/ 41166258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9" name="Freeform 302"/>
              <p:cNvSpPr>
                <a:spLocks/>
              </p:cNvSpPr>
              <p:nvPr/>
            </p:nvSpPr>
            <p:spPr bwMode="auto">
              <a:xfrm>
                <a:off x="2679700" y="-2565400"/>
                <a:ext cx="7938" cy="12700"/>
              </a:xfrm>
              <a:custGeom>
                <a:avLst/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31505915 w 2"/>
                  <a:gd name="T5" fmla="*/ 53763333 h 3"/>
                  <a:gd name="T6" fmla="*/ 31505915 w 2"/>
                  <a:gd name="T7" fmla="*/ 53763333 h 3"/>
                  <a:gd name="T8" fmla="*/ 31505915 w 2"/>
                  <a:gd name="T9" fmla="*/ 53763333 h 3"/>
                  <a:gd name="T10" fmla="*/ 15752957 w 2"/>
                  <a:gd name="T11" fmla="*/ 0 h 3"/>
                  <a:gd name="T12" fmla="*/ 15752957 w 2"/>
                  <a:gd name="T13" fmla="*/ 17919703 h 3"/>
                  <a:gd name="T14" fmla="*/ 0 w 2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0" name="Freeform 303"/>
              <p:cNvSpPr>
                <a:spLocks/>
              </p:cNvSpPr>
              <p:nvPr/>
            </p:nvSpPr>
            <p:spPr bwMode="auto">
              <a:xfrm>
                <a:off x="2668588" y="-2565400"/>
                <a:ext cx="11113" cy="12700"/>
              </a:xfrm>
              <a:custGeom>
                <a:avLst/>
                <a:gdLst>
                  <a:gd name="T0" fmla="*/ 27445404 w 3"/>
                  <a:gd name="T1" fmla="*/ 53763333 h 3"/>
                  <a:gd name="T2" fmla="*/ 27445404 w 3"/>
                  <a:gd name="T3" fmla="*/ 53763333 h 3"/>
                  <a:gd name="T4" fmla="*/ 41166258 w 3"/>
                  <a:gd name="T5" fmla="*/ 17919703 h 3"/>
                  <a:gd name="T6" fmla="*/ 27445404 w 3"/>
                  <a:gd name="T7" fmla="*/ 0 h 3"/>
                  <a:gd name="T8" fmla="*/ 0 w 3"/>
                  <a:gd name="T9" fmla="*/ 17919703 h 3"/>
                  <a:gd name="T10" fmla="*/ 0 w 3"/>
                  <a:gd name="T11" fmla="*/ 17919703 h 3"/>
                  <a:gd name="T12" fmla="*/ 27445404 w 3"/>
                  <a:gd name="T13" fmla="*/ 5376333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1" name="Freeform 304"/>
              <p:cNvSpPr>
                <a:spLocks/>
              </p:cNvSpPr>
              <p:nvPr/>
            </p:nvSpPr>
            <p:spPr bwMode="auto">
              <a:xfrm>
                <a:off x="2665413" y="-2557463"/>
                <a:ext cx="11113" cy="11112"/>
              </a:xfrm>
              <a:custGeom>
                <a:avLst/>
                <a:gdLst>
                  <a:gd name="T0" fmla="*/ 0 w 3"/>
                  <a:gd name="T1" fmla="*/ 13719615 h 3"/>
                  <a:gd name="T2" fmla="*/ 0 w 3"/>
                  <a:gd name="T3" fmla="*/ 13719615 h 3"/>
                  <a:gd name="T4" fmla="*/ 13720850 w 3"/>
                  <a:gd name="T5" fmla="*/ 41158849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27439231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27445404 w 3"/>
                  <a:gd name="T17" fmla="*/ 0 h 3"/>
                  <a:gd name="T18" fmla="*/ 0 w 3"/>
                  <a:gd name="T19" fmla="*/ 1371961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2" name="Freeform 305"/>
              <p:cNvSpPr>
                <a:spLocks/>
              </p:cNvSpPr>
              <p:nvPr/>
            </p:nvSpPr>
            <p:spPr bwMode="auto">
              <a:xfrm>
                <a:off x="2665413" y="-2565400"/>
                <a:ext cx="3175" cy="7937"/>
              </a:xfrm>
              <a:custGeom>
                <a:avLst/>
                <a:gdLst>
                  <a:gd name="T0" fmla="*/ 10080623 w 1"/>
                  <a:gd name="T1" fmla="*/ 0 h 2"/>
                  <a:gd name="T2" fmla="*/ 0 w 1"/>
                  <a:gd name="T3" fmla="*/ 31497977 h 2"/>
                  <a:gd name="T4" fmla="*/ 0 w 1"/>
                  <a:gd name="T5" fmla="*/ 31497977 h 2"/>
                  <a:gd name="T6" fmla="*/ 10080623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3" name="Freeform 306"/>
              <p:cNvSpPr>
                <a:spLocks/>
              </p:cNvSpPr>
              <p:nvPr/>
            </p:nvSpPr>
            <p:spPr bwMode="auto">
              <a:xfrm>
                <a:off x="2660650" y="-2557463"/>
                <a:ext cx="4763" cy="11112"/>
              </a:xfrm>
              <a:custGeom>
                <a:avLst/>
                <a:gdLst>
                  <a:gd name="T0" fmla="*/ 22686167 w 1"/>
                  <a:gd name="T1" fmla="*/ 0 h 3"/>
                  <a:gd name="T2" fmla="*/ 22686167 w 1"/>
                  <a:gd name="T3" fmla="*/ 0 h 3"/>
                  <a:gd name="T4" fmla="*/ 22686167 w 1"/>
                  <a:gd name="T5" fmla="*/ 0 h 3"/>
                  <a:gd name="T6" fmla="*/ 0 w 1"/>
                  <a:gd name="T7" fmla="*/ 27439231 h 3"/>
                  <a:gd name="T8" fmla="*/ 0 w 1"/>
                  <a:gd name="T9" fmla="*/ 27439231 h 3"/>
                  <a:gd name="T10" fmla="*/ 0 w 1"/>
                  <a:gd name="T11" fmla="*/ 41158849 h 3"/>
                  <a:gd name="T12" fmla="*/ 22686167 w 1"/>
                  <a:gd name="T13" fmla="*/ 0 h 3"/>
                  <a:gd name="T14" fmla="*/ 22686167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4" name="Freeform 307"/>
              <p:cNvSpPr>
                <a:spLocks/>
              </p:cNvSpPr>
              <p:nvPr/>
            </p:nvSpPr>
            <p:spPr bwMode="auto">
              <a:xfrm>
                <a:off x="2652713" y="-2546350"/>
                <a:ext cx="12700" cy="15875"/>
              </a:xfrm>
              <a:custGeom>
                <a:avLst/>
                <a:gdLst>
                  <a:gd name="T0" fmla="*/ 17919703 w 3"/>
                  <a:gd name="T1" fmla="*/ 47251930 h 4"/>
                  <a:gd name="T2" fmla="*/ 35843638 w 3"/>
                  <a:gd name="T3" fmla="*/ 63003892 h 4"/>
                  <a:gd name="T4" fmla="*/ 35843638 w 3"/>
                  <a:gd name="T5" fmla="*/ 47251930 h 4"/>
                  <a:gd name="T6" fmla="*/ 53763333 w 3"/>
                  <a:gd name="T7" fmla="*/ 31503930 h 4"/>
                  <a:gd name="T8" fmla="*/ 53763333 w 3"/>
                  <a:gd name="T9" fmla="*/ 31503930 h 4"/>
                  <a:gd name="T10" fmla="*/ 17919703 w 3"/>
                  <a:gd name="T11" fmla="*/ 0 h 4"/>
                  <a:gd name="T12" fmla="*/ 17919703 w 3"/>
                  <a:gd name="T13" fmla="*/ 0 h 4"/>
                  <a:gd name="T14" fmla="*/ 17919703 w 3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5" name="Freeform 308"/>
              <p:cNvSpPr>
                <a:spLocks/>
              </p:cNvSpPr>
              <p:nvPr/>
            </p:nvSpPr>
            <p:spPr bwMode="auto">
              <a:xfrm>
                <a:off x="2641600" y="-2486025"/>
                <a:ext cx="139700" cy="11112"/>
              </a:xfrm>
              <a:custGeom>
                <a:avLst/>
                <a:gdLst>
                  <a:gd name="T0" fmla="*/ 0 w 88"/>
                  <a:gd name="T1" fmla="*/ 0 h 7"/>
                  <a:gd name="T2" fmla="*/ 221773772 w 88"/>
                  <a:gd name="T3" fmla="*/ 0 h 7"/>
                  <a:gd name="T4" fmla="*/ 221773772 w 88"/>
                  <a:gd name="T5" fmla="*/ 17639508 h 7"/>
                  <a:gd name="T6" fmla="*/ 0 w 88"/>
                  <a:gd name="T7" fmla="*/ 17639508 h 7"/>
                  <a:gd name="T8" fmla="*/ 0 w 88"/>
                  <a:gd name="T9" fmla="*/ 0 h 7"/>
                  <a:gd name="T10" fmla="*/ 0 w 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7"/>
                  <a:gd name="T20" fmla="*/ 88 w 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6" name="Freeform 309"/>
              <p:cNvSpPr>
                <a:spLocks/>
              </p:cNvSpPr>
              <p:nvPr/>
            </p:nvSpPr>
            <p:spPr bwMode="auto">
              <a:xfrm>
                <a:off x="2649538" y="-2470150"/>
                <a:ext cx="123825" cy="6350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0080623 h 2"/>
                  <a:gd name="T4" fmla="*/ 0 w 33"/>
                  <a:gd name="T5" fmla="*/ 20161247 h 2"/>
                  <a:gd name="T6" fmla="*/ 464625073 w 33"/>
                  <a:gd name="T7" fmla="*/ 20161247 h 2"/>
                  <a:gd name="T8" fmla="*/ 464625073 w 33"/>
                  <a:gd name="T9" fmla="*/ 10080623 h 2"/>
                  <a:gd name="T10" fmla="*/ 46462507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"/>
                  <a:gd name="T26" fmla="*/ 33 w 3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7" name="Freeform 310"/>
              <p:cNvSpPr>
                <a:spLocks/>
              </p:cNvSpPr>
              <p:nvPr/>
            </p:nvSpPr>
            <p:spPr bwMode="auto">
              <a:xfrm>
                <a:off x="2638425" y="-2085975"/>
                <a:ext cx="147638" cy="3175"/>
              </a:xfrm>
              <a:custGeom>
                <a:avLst/>
                <a:gdLst>
                  <a:gd name="T0" fmla="*/ 0 w 93"/>
                  <a:gd name="T1" fmla="*/ 0 h 2"/>
                  <a:gd name="T2" fmla="*/ 234376141 w 93"/>
                  <a:gd name="T3" fmla="*/ 0 h 2"/>
                  <a:gd name="T4" fmla="*/ 234376141 w 93"/>
                  <a:gd name="T5" fmla="*/ 5040312 h 2"/>
                  <a:gd name="T6" fmla="*/ 0 w 93"/>
                  <a:gd name="T7" fmla="*/ 5040312 h 2"/>
                  <a:gd name="T8" fmla="*/ 0 w 93"/>
                  <a:gd name="T9" fmla="*/ 0 h 2"/>
                  <a:gd name="T10" fmla="*/ 0 w 9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2"/>
                  <a:gd name="T20" fmla="*/ 93 w 9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8" name="Freeform 311"/>
              <p:cNvSpPr>
                <a:spLocks/>
              </p:cNvSpPr>
              <p:nvPr/>
            </p:nvSpPr>
            <p:spPr bwMode="auto">
              <a:xfrm>
                <a:off x="2619375" y="-2071688"/>
                <a:ext cx="184150" cy="3175"/>
              </a:xfrm>
              <a:custGeom>
                <a:avLst/>
                <a:gdLst>
                  <a:gd name="T0" fmla="*/ 0 w 116"/>
                  <a:gd name="T1" fmla="*/ 0 h 2"/>
                  <a:gd name="T2" fmla="*/ 292338147 w 116"/>
                  <a:gd name="T3" fmla="*/ 0 h 2"/>
                  <a:gd name="T4" fmla="*/ 292338147 w 116"/>
                  <a:gd name="T5" fmla="*/ 5040312 h 2"/>
                  <a:gd name="T6" fmla="*/ 0 w 116"/>
                  <a:gd name="T7" fmla="*/ 5040312 h 2"/>
                  <a:gd name="T8" fmla="*/ 0 w 116"/>
                  <a:gd name="T9" fmla="*/ 0 h 2"/>
                  <a:gd name="T10" fmla="*/ 0 w 116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2"/>
                  <a:gd name="T20" fmla="*/ 116 w 116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9" name="Freeform 312"/>
              <p:cNvSpPr>
                <a:spLocks/>
              </p:cNvSpPr>
              <p:nvPr/>
            </p:nvSpPr>
            <p:spPr bwMode="auto">
              <a:xfrm>
                <a:off x="2649538" y="-2098675"/>
                <a:ext cx="131763" cy="4762"/>
              </a:xfrm>
              <a:custGeom>
                <a:avLst/>
                <a:gdLst>
                  <a:gd name="T0" fmla="*/ 0 w 83"/>
                  <a:gd name="T1" fmla="*/ 0 h 3"/>
                  <a:gd name="T2" fmla="*/ 209174579 w 83"/>
                  <a:gd name="T3" fmla="*/ 0 h 3"/>
                  <a:gd name="T4" fmla="*/ 209174579 w 83"/>
                  <a:gd name="T5" fmla="*/ 7558882 h 3"/>
                  <a:gd name="T6" fmla="*/ 0 w 83"/>
                  <a:gd name="T7" fmla="*/ 7558882 h 3"/>
                  <a:gd name="T8" fmla="*/ 0 w 83"/>
                  <a:gd name="T9" fmla="*/ 0 h 3"/>
                  <a:gd name="T10" fmla="*/ 0 w 8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3"/>
                  <a:gd name="T20" fmla="*/ 83 w 8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0" name="Freeform 313"/>
              <p:cNvSpPr>
                <a:spLocks/>
              </p:cNvSpPr>
              <p:nvPr/>
            </p:nvSpPr>
            <p:spPr bwMode="auto">
              <a:xfrm>
                <a:off x="2605088" y="-2055813"/>
                <a:ext cx="214313" cy="6350"/>
              </a:xfrm>
              <a:custGeom>
                <a:avLst/>
                <a:gdLst>
                  <a:gd name="T0" fmla="*/ 0 w 135"/>
                  <a:gd name="T1" fmla="*/ 0 h 4"/>
                  <a:gd name="T2" fmla="*/ 340222627 w 135"/>
                  <a:gd name="T3" fmla="*/ 0 h 4"/>
                  <a:gd name="T4" fmla="*/ 340222627 w 135"/>
                  <a:gd name="T5" fmla="*/ 10080623 h 4"/>
                  <a:gd name="T6" fmla="*/ 0 w 135"/>
                  <a:gd name="T7" fmla="*/ 10080623 h 4"/>
                  <a:gd name="T8" fmla="*/ 0 w 135"/>
                  <a:gd name="T9" fmla="*/ 0 h 4"/>
                  <a:gd name="T10" fmla="*/ 0 w 13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4"/>
                  <a:gd name="T20" fmla="*/ 135 w 13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1" name="Freeform 314"/>
              <p:cNvSpPr>
                <a:spLocks/>
              </p:cNvSpPr>
              <p:nvPr/>
            </p:nvSpPr>
            <p:spPr bwMode="auto">
              <a:xfrm>
                <a:off x="2473325" y="-2409825"/>
                <a:ext cx="176213" cy="330200"/>
              </a:xfrm>
              <a:custGeom>
                <a:avLst/>
                <a:gdLst>
                  <a:gd name="T0" fmla="*/ 562265741 w 47"/>
                  <a:gd name="T1" fmla="*/ 1239000494 h 88"/>
                  <a:gd name="T2" fmla="*/ 618488917 w 47"/>
                  <a:gd name="T3" fmla="*/ 1182682652 h 88"/>
                  <a:gd name="T4" fmla="*/ 632548461 w 47"/>
                  <a:gd name="T5" fmla="*/ 1168604130 h 88"/>
                  <a:gd name="T6" fmla="*/ 604433123 w 47"/>
                  <a:gd name="T7" fmla="*/ 1126364810 h 88"/>
                  <a:gd name="T8" fmla="*/ 379529053 w 47"/>
                  <a:gd name="T9" fmla="*/ 1041886171 h 88"/>
                  <a:gd name="T10" fmla="*/ 379529053 w 47"/>
                  <a:gd name="T11" fmla="*/ 1041886171 h 88"/>
                  <a:gd name="T12" fmla="*/ 590377329 w 47"/>
                  <a:gd name="T13" fmla="*/ 1112286288 h 88"/>
                  <a:gd name="T14" fmla="*/ 548206198 w 47"/>
                  <a:gd name="T15" fmla="*/ 1055964694 h 88"/>
                  <a:gd name="T16" fmla="*/ 506038815 w 47"/>
                  <a:gd name="T17" fmla="*/ 1013729127 h 88"/>
                  <a:gd name="T18" fmla="*/ 477923361 w 47"/>
                  <a:gd name="T19" fmla="*/ 957411050 h 88"/>
                  <a:gd name="T20" fmla="*/ 449811773 w 47"/>
                  <a:gd name="T21" fmla="*/ 901089456 h 88"/>
                  <a:gd name="T22" fmla="*/ 435755979 w 47"/>
                  <a:gd name="T23" fmla="*/ 872932411 h 88"/>
                  <a:gd name="T24" fmla="*/ 182736629 w 47"/>
                  <a:gd name="T25" fmla="*/ 689896611 h 88"/>
                  <a:gd name="T26" fmla="*/ 421696435 w 47"/>
                  <a:gd name="T27" fmla="*/ 830693092 h 88"/>
                  <a:gd name="T28" fmla="*/ 393584847 w 47"/>
                  <a:gd name="T29" fmla="*/ 788453772 h 88"/>
                  <a:gd name="T30" fmla="*/ 379529053 w 47"/>
                  <a:gd name="T31" fmla="*/ 718057408 h 88"/>
                  <a:gd name="T32" fmla="*/ 309246333 w 47"/>
                  <a:gd name="T33" fmla="*/ 535021608 h 88"/>
                  <a:gd name="T34" fmla="*/ 309246333 w 47"/>
                  <a:gd name="T35" fmla="*/ 535021608 h 88"/>
                  <a:gd name="T36" fmla="*/ 84338543 w 47"/>
                  <a:gd name="T37" fmla="*/ 380146488 h 88"/>
                  <a:gd name="T38" fmla="*/ 309246333 w 47"/>
                  <a:gd name="T39" fmla="*/ 506864563 h 88"/>
                  <a:gd name="T40" fmla="*/ 267075202 w 47"/>
                  <a:gd name="T41" fmla="*/ 351989443 h 88"/>
                  <a:gd name="T42" fmla="*/ 224904012 w 47"/>
                  <a:gd name="T43" fmla="*/ 211192904 h 88"/>
                  <a:gd name="T44" fmla="*/ 238963555 w 47"/>
                  <a:gd name="T45" fmla="*/ 225271426 h 88"/>
                  <a:gd name="T46" fmla="*/ 295186790 w 47"/>
                  <a:gd name="T47" fmla="*/ 436464330 h 88"/>
                  <a:gd name="T48" fmla="*/ 309246333 w 47"/>
                  <a:gd name="T49" fmla="*/ 478703649 h 88"/>
                  <a:gd name="T50" fmla="*/ 323302127 w 47"/>
                  <a:gd name="T51" fmla="*/ 478703649 h 88"/>
                  <a:gd name="T52" fmla="*/ 421696435 w 47"/>
                  <a:gd name="T53" fmla="*/ 323828646 h 88"/>
                  <a:gd name="T54" fmla="*/ 323302127 w 47"/>
                  <a:gd name="T55" fmla="*/ 506864563 h 88"/>
                  <a:gd name="T56" fmla="*/ 393584847 w 47"/>
                  <a:gd name="T57" fmla="*/ 703978886 h 88"/>
                  <a:gd name="T58" fmla="*/ 421696435 w 47"/>
                  <a:gd name="T59" fmla="*/ 774375250 h 88"/>
                  <a:gd name="T60" fmla="*/ 421696435 w 47"/>
                  <a:gd name="T61" fmla="*/ 788453772 h 88"/>
                  <a:gd name="T62" fmla="*/ 449811773 w 47"/>
                  <a:gd name="T63" fmla="*/ 788453772 h 88"/>
                  <a:gd name="T64" fmla="*/ 534150404 w 47"/>
                  <a:gd name="T65" fmla="*/ 605421725 h 88"/>
                  <a:gd name="T66" fmla="*/ 449811773 w 47"/>
                  <a:gd name="T67" fmla="*/ 830693092 h 88"/>
                  <a:gd name="T68" fmla="*/ 449811773 w 47"/>
                  <a:gd name="T69" fmla="*/ 844771614 h 88"/>
                  <a:gd name="T70" fmla="*/ 590377329 w 47"/>
                  <a:gd name="T71" fmla="*/ 1084125491 h 88"/>
                  <a:gd name="T72" fmla="*/ 618488917 w 47"/>
                  <a:gd name="T73" fmla="*/ 929250253 h 88"/>
                  <a:gd name="T74" fmla="*/ 604433123 w 47"/>
                  <a:gd name="T75" fmla="*/ 1098204013 h 88"/>
                  <a:gd name="T76" fmla="*/ 618488917 w 47"/>
                  <a:gd name="T77" fmla="*/ 1112286288 h 88"/>
                  <a:gd name="T78" fmla="*/ 632548461 w 47"/>
                  <a:gd name="T79" fmla="*/ 1126364810 h 88"/>
                  <a:gd name="T80" fmla="*/ 660660049 w 47"/>
                  <a:gd name="T81" fmla="*/ 858853889 h 88"/>
                  <a:gd name="T82" fmla="*/ 632548461 w 47"/>
                  <a:gd name="T83" fmla="*/ 872932411 h 88"/>
                  <a:gd name="T84" fmla="*/ 618488917 w 47"/>
                  <a:gd name="T85" fmla="*/ 887010934 h 88"/>
                  <a:gd name="T86" fmla="*/ 576321535 w 47"/>
                  <a:gd name="T87" fmla="*/ 858853889 h 88"/>
                  <a:gd name="T88" fmla="*/ 576321535 w 47"/>
                  <a:gd name="T89" fmla="*/ 563182405 h 88"/>
                  <a:gd name="T90" fmla="*/ 506038815 w 47"/>
                  <a:gd name="T91" fmla="*/ 563182405 h 88"/>
                  <a:gd name="T92" fmla="*/ 491979272 w 47"/>
                  <a:gd name="T93" fmla="*/ 408307285 h 88"/>
                  <a:gd name="T94" fmla="*/ 463867567 w 47"/>
                  <a:gd name="T95" fmla="*/ 225271426 h 88"/>
                  <a:gd name="T96" fmla="*/ 351413716 w 47"/>
                  <a:gd name="T97" fmla="*/ 295671601 h 88"/>
                  <a:gd name="T98" fmla="*/ 253019408 w 47"/>
                  <a:gd name="T99" fmla="*/ 14078526 h 88"/>
                  <a:gd name="T100" fmla="*/ 140565498 w 47"/>
                  <a:gd name="T101" fmla="*/ 211192904 h 88"/>
                  <a:gd name="T102" fmla="*/ 140565498 w 47"/>
                  <a:gd name="T103" fmla="*/ 351989443 h 88"/>
                  <a:gd name="T104" fmla="*/ 56226940 w 47"/>
                  <a:gd name="T105" fmla="*/ 323828646 h 88"/>
                  <a:gd name="T106" fmla="*/ 28111596 w 47"/>
                  <a:gd name="T107" fmla="*/ 337910921 h 88"/>
                  <a:gd name="T108" fmla="*/ 182736629 w 47"/>
                  <a:gd name="T109" fmla="*/ 577260928 h 88"/>
                  <a:gd name="T110" fmla="*/ 182736629 w 47"/>
                  <a:gd name="T111" fmla="*/ 633578769 h 88"/>
                  <a:gd name="T112" fmla="*/ 295186790 w 47"/>
                  <a:gd name="T113" fmla="*/ 901089456 h 88"/>
                  <a:gd name="T114" fmla="*/ 351413716 w 47"/>
                  <a:gd name="T115" fmla="*/ 971489573 h 88"/>
                  <a:gd name="T116" fmla="*/ 323302127 w 47"/>
                  <a:gd name="T117" fmla="*/ 985568330 h 88"/>
                  <a:gd name="T118" fmla="*/ 309246333 w 47"/>
                  <a:gd name="T119" fmla="*/ 1041886171 h 88"/>
                  <a:gd name="T120" fmla="*/ 576321535 w 47"/>
                  <a:gd name="T121" fmla="*/ 1210839697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88"/>
                  <a:gd name="T185" fmla="*/ 47 w 47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2" name="Freeform 315"/>
              <p:cNvSpPr>
                <a:spLocks/>
              </p:cNvSpPr>
              <p:nvPr/>
            </p:nvSpPr>
            <p:spPr bwMode="auto">
              <a:xfrm>
                <a:off x="2660650" y="-2014538"/>
                <a:ext cx="49213" cy="25400"/>
              </a:xfrm>
              <a:custGeom>
                <a:avLst/>
                <a:gdLst>
                  <a:gd name="T0" fmla="*/ 14332339 w 13"/>
                  <a:gd name="T1" fmla="*/ 0 h 7"/>
                  <a:gd name="T2" fmla="*/ 0 w 13"/>
                  <a:gd name="T3" fmla="*/ 0 h 7"/>
                  <a:gd name="T4" fmla="*/ 14332339 w 13"/>
                  <a:gd name="T5" fmla="*/ 13168086 h 7"/>
                  <a:gd name="T6" fmla="*/ 14332339 w 13"/>
                  <a:gd name="T7" fmla="*/ 13168086 h 7"/>
                  <a:gd name="T8" fmla="*/ 128979723 w 13"/>
                  <a:gd name="T9" fmla="*/ 92165718 h 7"/>
                  <a:gd name="T10" fmla="*/ 143308273 w 13"/>
                  <a:gd name="T11" fmla="*/ 92165718 h 7"/>
                  <a:gd name="T12" fmla="*/ 171969159 w 13"/>
                  <a:gd name="T13" fmla="*/ 78997635 h 7"/>
                  <a:gd name="T14" fmla="*/ 171969159 w 13"/>
                  <a:gd name="T15" fmla="*/ 52665086 h 7"/>
                  <a:gd name="T16" fmla="*/ 14332339 w 13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"/>
                  <a:gd name="T29" fmla="*/ 13 w 13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3" name="Freeform 316"/>
              <p:cNvSpPr>
                <a:spLocks/>
              </p:cNvSpPr>
              <p:nvPr/>
            </p:nvSpPr>
            <p:spPr bwMode="auto">
              <a:xfrm>
                <a:off x="2679700" y="-2044700"/>
                <a:ext cx="52388" cy="41275"/>
              </a:xfrm>
              <a:custGeom>
                <a:avLst/>
                <a:gdLst>
                  <a:gd name="T0" fmla="*/ 196035901 w 14"/>
                  <a:gd name="T1" fmla="*/ 0 h 11"/>
                  <a:gd name="T2" fmla="*/ 154028220 w 14"/>
                  <a:gd name="T3" fmla="*/ 0 h 11"/>
                  <a:gd name="T4" fmla="*/ 154028220 w 14"/>
                  <a:gd name="T5" fmla="*/ 14078526 h 11"/>
                  <a:gd name="T6" fmla="*/ 28005128 w 14"/>
                  <a:gd name="T7" fmla="*/ 98557191 h 11"/>
                  <a:gd name="T8" fmla="*/ 0 w 14"/>
                  <a:gd name="T9" fmla="*/ 98557191 h 11"/>
                  <a:gd name="T10" fmla="*/ 28005128 w 14"/>
                  <a:gd name="T11" fmla="*/ 112635713 h 11"/>
                  <a:gd name="T12" fmla="*/ 84015390 w 14"/>
                  <a:gd name="T13" fmla="*/ 140796539 h 11"/>
                  <a:gd name="T14" fmla="*/ 98017951 w 14"/>
                  <a:gd name="T15" fmla="*/ 154875062 h 11"/>
                  <a:gd name="T16" fmla="*/ 98017951 w 14"/>
                  <a:gd name="T17" fmla="*/ 154875062 h 11"/>
                  <a:gd name="T18" fmla="*/ 112020511 w 14"/>
                  <a:gd name="T19" fmla="*/ 154875062 h 11"/>
                  <a:gd name="T20" fmla="*/ 112020511 w 14"/>
                  <a:gd name="T21" fmla="*/ 140796539 h 11"/>
                  <a:gd name="T22" fmla="*/ 182033341 w 14"/>
                  <a:gd name="T23" fmla="*/ 14078526 h 11"/>
                  <a:gd name="T24" fmla="*/ 196035901 w 14"/>
                  <a:gd name="T25" fmla="*/ 0 h 11"/>
                  <a:gd name="T26" fmla="*/ 196035901 w 14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1"/>
                  <a:gd name="T44" fmla="*/ 14 w 14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4" name="Freeform 317"/>
              <p:cNvSpPr>
                <a:spLocks/>
              </p:cNvSpPr>
              <p:nvPr/>
            </p:nvSpPr>
            <p:spPr bwMode="auto">
              <a:xfrm>
                <a:off x="2690813" y="-2044700"/>
                <a:ext cx="19050" cy="6350"/>
              </a:xfrm>
              <a:custGeom>
                <a:avLst/>
                <a:gdLst>
                  <a:gd name="T0" fmla="*/ 43548298 w 5"/>
                  <a:gd name="T1" fmla="*/ 20161247 h 2"/>
                  <a:gd name="T2" fmla="*/ 43548298 w 5"/>
                  <a:gd name="T3" fmla="*/ 20161247 h 2"/>
                  <a:gd name="T4" fmla="*/ 58064393 w 5"/>
                  <a:gd name="T5" fmla="*/ 10080623 h 2"/>
                  <a:gd name="T6" fmla="*/ 72580502 w 5"/>
                  <a:gd name="T7" fmla="*/ 10080623 h 2"/>
                  <a:gd name="T8" fmla="*/ 58064393 w 5"/>
                  <a:gd name="T9" fmla="*/ 10080623 h 2"/>
                  <a:gd name="T10" fmla="*/ 43548298 w 5"/>
                  <a:gd name="T11" fmla="*/ 10080623 h 2"/>
                  <a:gd name="T12" fmla="*/ 43548298 w 5"/>
                  <a:gd name="T13" fmla="*/ 0 h 2"/>
                  <a:gd name="T14" fmla="*/ 0 w 5"/>
                  <a:gd name="T15" fmla="*/ 0 h 2"/>
                  <a:gd name="T16" fmla="*/ 14516098 w 5"/>
                  <a:gd name="T17" fmla="*/ 10080623 h 2"/>
                  <a:gd name="T18" fmla="*/ 29032196 w 5"/>
                  <a:gd name="T19" fmla="*/ 10080623 h 2"/>
                  <a:gd name="T20" fmla="*/ 43548298 w 5"/>
                  <a:gd name="T21" fmla="*/ 20161247 h 2"/>
                  <a:gd name="T22" fmla="*/ 43548298 w 5"/>
                  <a:gd name="T23" fmla="*/ 20161247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5" name="Freeform 318"/>
              <p:cNvSpPr>
                <a:spLocks/>
              </p:cNvSpPr>
              <p:nvPr/>
            </p:nvSpPr>
            <p:spPr bwMode="auto">
              <a:xfrm>
                <a:off x="2713038" y="-2025650"/>
                <a:ext cx="30163" cy="22225"/>
              </a:xfrm>
              <a:custGeom>
                <a:avLst/>
                <a:gdLst>
                  <a:gd name="T0" fmla="*/ 85293412 w 8"/>
                  <a:gd name="T1" fmla="*/ 27440465 h 6"/>
                  <a:gd name="T2" fmla="*/ 113725796 w 8"/>
                  <a:gd name="T3" fmla="*/ 13720233 h 6"/>
                  <a:gd name="T4" fmla="*/ 85293412 w 8"/>
                  <a:gd name="T5" fmla="*/ 13720233 h 6"/>
                  <a:gd name="T6" fmla="*/ 56864783 w 8"/>
                  <a:gd name="T7" fmla="*/ 0 h 6"/>
                  <a:gd name="T8" fmla="*/ 56864783 w 8"/>
                  <a:gd name="T9" fmla="*/ 0 h 6"/>
                  <a:gd name="T10" fmla="*/ 42646706 w 8"/>
                  <a:gd name="T11" fmla="*/ 0 h 6"/>
                  <a:gd name="T12" fmla="*/ 28432392 w 8"/>
                  <a:gd name="T13" fmla="*/ 41164406 h 6"/>
                  <a:gd name="T14" fmla="*/ 0 w 8"/>
                  <a:gd name="T15" fmla="*/ 82325107 h 6"/>
                  <a:gd name="T16" fmla="*/ 42646706 w 8"/>
                  <a:gd name="T17" fmla="*/ 54884635 h 6"/>
                  <a:gd name="T18" fmla="*/ 85293412 w 8"/>
                  <a:gd name="T19" fmla="*/ 27440465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6" name="Freeform 319"/>
              <p:cNvSpPr>
                <a:spLocks/>
              </p:cNvSpPr>
              <p:nvPr/>
            </p:nvSpPr>
            <p:spPr bwMode="auto">
              <a:xfrm>
                <a:off x="2720975" y="-2014538"/>
                <a:ext cx="41275" cy="25400"/>
              </a:xfrm>
              <a:custGeom>
                <a:avLst/>
                <a:gdLst>
                  <a:gd name="T0" fmla="*/ 0 w 11"/>
                  <a:gd name="T1" fmla="*/ 52665086 h 7"/>
                  <a:gd name="T2" fmla="*/ 14078526 w 11"/>
                  <a:gd name="T3" fmla="*/ 78997635 h 7"/>
                  <a:gd name="T4" fmla="*/ 42239334 w 11"/>
                  <a:gd name="T5" fmla="*/ 92165718 h 7"/>
                  <a:gd name="T6" fmla="*/ 84478668 w 11"/>
                  <a:gd name="T7" fmla="*/ 65833182 h 7"/>
                  <a:gd name="T8" fmla="*/ 154875062 w 11"/>
                  <a:gd name="T9" fmla="*/ 0 h 7"/>
                  <a:gd name="T10" fmla="*/ 140796539 w 11"/>
                  <a:gd name="T11" fmla="*/ 0 h 7"/>
                  <a:gd name="T12" fmla="*/ 0 w 11"/>
                  <a:gd name="T13" fmla="*/ 5266508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7"/>
                  <a:gd name="T23" fmla="*/ 11 w 11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7" name="Freeform 320"/>
              <p:cNvSpPr>
                <a:spLocks/>
              </p:cNvSpPr>
              <p:nvPr/>
            </p:nvSpPr>
            <p:spPr bwMode="auto">
              <a:xfrm>
                <a:off x="2781300" y="-2409825"/>
                <a:ext cx="169863" cy="330200"/>
              </a:xfrm>
              <a:custGeom>
                <a:avLst/>
                <a:gdLst>
                  <a:gd name="T0" fmla="*/ 612692094 w 45"/>
                  <a:gd name="T1" fmla="*/ 337910921 h 88"/>
                  <a:gd name="T2" fmla="*/ 541447802 w 45"/>
                  <a:gd name="T3" fmla="*/ 337910921 h 88"/>
                  <a:gd name="T4" fmla="*/ 484453004 w 45"/>
                  <a:gd name="T5" fmla="*/ 323828646 h 88"/>
                  <a:gd name="T6" fmla="*/ 527198188 w 45"/>
                  <a:gd name="T7" fmla="*/ 84478668 h 88"/>
                  <a:gd name="T8" fmla="*/ 327718580 w 45"/>
                  <a:gd name="T9" fmla="*/ 197114381 h 88"/>
                  <a:gd name="T10" fmla="*/ 242224615 w 45"/>
                  <a:gd name="T11" fmla="*/ 253432282 h 88"/>
                  <a:gd name="T12" fmla="*/ 128239031 w 45"/>
                  <a:gd name="T13" fmla="*/ 337910921 h 88"/>
                  <a:gd name="T14" fmla="*/ 199479549 w 45"/>
                  <a:gd name="T15" fmla="*/ 563182405 h 88"/>
                  <a:gd name="T16" fmla="*/ 113989388 w 45"/>
                  <a:gd name="T17" fmla="*/ 549103883 h 88"/>
                  <a:gd name="T18" fmla="*/ 71244322 w 45"/>
                  <a:gd name="T19" fmla="*/ 816614570 h 88"/>
                  <a:gd name="T20" fmla="*/ 85490161 w 45"/>
                  <a:gd name="T21" fmla="*/ 887010934 h 88"/>
                  <a:gd name="T22" fmla="*/ 28495460 w 45"/>
                  <a:gd name="T23" fmla="*/ 872932411 h 88"/>
                  <a:gd name="T24" fmla="*/ 14249617 w 45"/>
                  <a:gd name="T25" fmla="*/ 872932411 h 88"/>
                  <a:gd name="T26" fmla="*/ 14249617 w 45"/>
                  <a:gd name="T27" fmla="*/ 1126364810 h 88"/>
                  <a:gd name="T28" fmla="*/ 28495460 w 45"/>
                  <a:gd name="T29" fmla="*/ 1126364810 h 88"/>
                  <a:gd name="T30" fmla="*/ 42745081 w 45"/>
                  <a:gd name="T31" fmla="*/ 1098204013 h 88"/>
                  <a:gd name="T32" fmla="*/ 28495460 w 45"/>
                  <a:gd name="T33" fmla="*/ 929250253 h 88"/>
                  <a:gd name="T34" fmla="*/ 56994694 w 45"/>
                  <a:gd name="T35" fmla="*/ 1070046968 h 88"/>
                  <a:gd name="T36" fmla="*/ 71244322 w 45"/>
                  <a:gd name="T37" fmla="*/ 1070046968 h 88"/>
                  <a:gd name="T38" fmla="*/ 213729163 w 45"/>
                  <a:gd name="T39" fmla="*/ 830693092 h 88"/>
                  <a:gd name="T40" fmla="*/ 128239031 w 45"/>
                  <a:gd name="T41" fmla="*/ 633578769 h 88"/>
                  <a:gd name="T42" fmla="*/ 128239031 w 45"/>
                  <a:gd name="T43" fmla="*/ 633578769 h 88"/>
                  <a:gd name="T44" fmla="*/ 227978776 w 45"/>
                  <a:gd name="T45" fmla="*/ 788453772 h 88"/>
                  <a:gd name="T46" fmla="*/ 227978776 w 45"/>
                  <a:gd name="T47" fmla="*/ 788453772 h 88"/>
                  <a:gd name="T48" fmla="*/ 227978776 w 45"/>
                  <a:gd name="T49" fmla="*/ 774375250 h 88"/>
                  <a:gd name="T50" fmla="*/ 256474287 w 45"/>
                  <a:gd name="T51" fmla="*/ 703978886 h 88"/>
                  <a:gd name="T52" fmla="*/ 313468967 w 45"/>
                  <a:gd name="T53" fmla="*/ 549103883 h 88"/>
                  <a:gd name="T54" fmla="*/ 313468967 w 45"/>
                  <a:gd name="T55" fmla="*/ 549103883 h 88"/>
                  <a:gd name="T56" fmla="*/ 313468967 w 45"/>
                  <a:gd name="T57" fmla="*/ 506864563 h 88"/>
                  <a:gd name="T58" fmla="*/ 313468967 w 45"/>
                  <a:gd name="T59" fmla="*/ 464625127 h 88"/>
                  <a:gd name="T60" fmla="*/ 327718580 w 45"/>
                  <a:gd name="T61" fmla="*/ 492786041 h 88"/>
                  <a:gd name="T62" fmla="*/ 370463646 w 45"/>
                  <a:gd name="T63" fmla="*/ 351989443 h 88"/>
                  <a:gd name="T64" fmla="*/ 413208712 w 45"/>
                  <a:gd name="T65" fmla="*/ 183035859 h 88"/>
                  <a:gd name="T66" fmla="*/ 413208712 w 45"/>
                  <a:gd name="T67" fmla="*/ 253432282 h 88"/>
                  <a:gd name="T68" fmla="*/ 356214032 w 45"/>
                  <a:gd name="T69" fmla="*/ 464625127 h 88"/>
                  <a:gd name="T70" fmla="*/ 341968194 w 45"/>
                  <a:gd name="T71" fmla="*/ 506864563 h 88"/>
                  <a:gd name="T72" fmla="*/ 555697415 w 45"/>
                  <a:gd name="T73" fmla="*/ 380146488 h 88"/>
                  <a:gd name="T74" fmla="*/ 341968194 w 45"/>
                  <a:gd name="T75" fmla="*/ 535021608 h 88"/>
                  <a:gd name="T76" fmla="*/ 327718580 w 45"/>
                  <a:gd name="T77" fmla="*/ 535021608 h 88"/>
                  <a:gd name="T78" fmla="*/ 270723901 w 45"/>
                  <a:gd name="T79" fmla="*/ 718057408 h 88"/>
                  <a:gd name="T80" fmla="*/ 242224615 w 45"/>
                  <a:gd name="T81" fmla="*/ 788453772 h 88"/>
                  <a:gd name="T82" fmla="*/ 227978776 w 45"/>
                  <a:gd name="T83" fmla="*/ 830693092 h 88"/>
                  <a:gd name="T84" fmla="*/ 470203391 w 45"/>
                  <a:gd name="T85" fmla="*/ 689896611 h 88"/>
                  <a:gd name="T86" fmla="*/ 213729163 w 45"/>
                  <a:gd name="T87" fmla="*/ 872932411 h 88"/>
                  <a:gd name="T88" fmla="*/ 199479549 w 45"/>
                  <a:gd name="T89" fmla="*/ 901089456 h 88"/>
                  <a:gd name="T90" fmla="*/ 170984097 w 45"/>
                  <a:gd name="T91" fmla="*/ 957411050 h 88"/>
                  <a:gd name="T92" fmla="*/ 142484870 w 45"/>
                  <a:gd name="T93" fmla="*/ 1013729127 h 88"/>
                  <a:gd name="T94" fmla="*/ 113989388 w 45"/>
                  <a:gd name="T95" fmla="*/ 1055964694 h 88"/>
                  <a:gd name="T96" fmla="*/ 71244322 w 45"/>
                  <a:gd name="T97" fmla="*/ 1112286288 h 88"/>
                  <a:gd name="T98" fmla="*/ 256474287 w 45"/>
                  <a:gd name="T99" fmla="*/ 1041886171 h 88"/>
                  <a:gd name="T100" fmla="*/ 270723901 w 45"/>
                  <a:gd name="T101" fmla="*/ 1041886171 h 88"/>
                  <a:gd name="T102" fmla="*/ 56994694 w 45"/>
                  <a:gd name="T103" fmla="*/ 1126364810 h 88"/>
                  <a:gd name="T104" fmla="*/ 28495460 w 45"/>
                  <a:gd name="T105" fmla="*/ 1182682652 h 88"/>
                  <a:gd name="T106" fmla="*/ 56994694 w 45"/>
                  <a:gd name="T107" fmla="*/ 1239000494 h 88"/>
                  <a:gd name="T108" fmla="*/ 85490161 w 45"/>
                  <a:gd name="T109" fmla="*/ 1210839697 h 88"/>
                  <a:gd name="T110" fmla="*/ 341968194 w 45"/>
                  <a:gd name="T111" fmla="*/ 1041886171 h 88"/>
                  <a:gd name="T112" fmla="*/ 327718580 w 45"/>
                  <a:gd name="T113" fmla="*/ 985568330 h 88"/>
                  <a:gd name="T114" fmla="*/ 327718580 w 45"/>
                  <a:gd name="T115" fmla="*/ 985568330 h 88"/>
                  <a:gd name="T116" fmla="*/ 299219353 w 45"/>
                  <a:gd name="T117" fmla="*/ 943328776 h 88"/>
                  <a:gd name="T118" fmla="*/ 541447802 w 45"/>
                  <a:gd name="T119" fmla="*/ 661739566 h 88"/>
                  <a:gd name="T120" fmla="*/ 427458325 w 45"/>
                  <a:gd name="T121" fmla="*/ 605421725 h 88"/>
                  <a:gd name="T122" fmla="*/ 612692094 w 45"/>
                  <a:gd name="T123" fmla="*/ 337910921 h 88"/>
                  <a:gd name="T124" fmla="*/ 612692094 w 45"/>
                  <a:gd name="T125" fmla="*/ 337910921 h 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"/>
                  <a:gd name="T190" fmla="*/ 0 h 88"/>
                  <a:gd name="T191" fmla="*/ 45 w 45"/>
                  <a:gd name="T192" fmla="*/ 88 h 8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8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avLst/>
                <a:gdLst>
                  <a:gd name="T0" fmla="*/ 17640298 w 16"/>
                  <a:gd name="T1" fmla="*/ 0 h 24"/>
                  <a:gd name="T2" fmla="*/ 0 w 16"/>
                  <a:gd name="T3" fmla="*/ 60483756 h 24"/>
                  <a:gd name="T4" fmla="*/ 5040312 w 16"/>
                  <a:gd name="T5" fmla="*/ 60483756 h 24"/>
                  <a:gd name="T6" fmla="*/ 10080623 w 16"/>
                  <a:gd name="T7" fmla="*/ 47883760 h 24"/>
                  <a:gd name="T8" fmla="*/ 27720924 w 16"/>
                  <a:gd name="T9" fmla="*/ 47883760 h 24"/>
                  <a:gd name="T10" fmla="*/ 35282183 w 16"/>
                  <a:gd name="T11" fmla="*/ 60483756 h 24"/>
                  <a:gd name="T12" fmla="*/ 40322493 w 16"/>
                  <a:gd name="T13" fmla="*/ 60483756 h 24"/>
                  <a:gd name="T14" fmla="*/ 22680608 w 16"/>
                  <a:gd name="T15" fmla="*/ 0 h 24"/>
                  <a:gd name="T16" fmla="*/ 17640298 w 16"/>
                  <a:gd name="T17" fmla="*/ 0 h 24"/>
                  <a:gd name="T18" fmla="*/ 17640298 w 16"/>
                  <a:gd name="T19" fmla="*/ 0 h 24"/>
                  <a:gd name="T20" fmla="*/ 17640298 w 16"/>
                  <a:gd name="T21" fmla="*/ 0 h 24"/>
                  <a:gd name="T22" fmla="*/ 17640298 w 16"/>
                  <a:gd name="T23" fmla="*/ 37801550 h 24"/>
                  <a:gd name="T24" fmla="*/ 17640298 w 16"/>
                  <a:gd name="T25" fmla="*/ 12601574 h 24"/>
                  <a:gd name="T26" fmla="*/ 27720924 w 16"/>
                  <a:gd name="T27" fmla="*/ 37801550 h 24"/>
                  <a:gd name="T28" fmla="*/ 17640298 w 16"/>
                  <a:gd name="T29" fmla="*/ 37801550 h 24"/>
                  <a:gd name="T30" fmla="*/ 17640298 w 16"/>
                  <a:gd name="T31" fmla="*/ 37801550 h 24"/>
                  <a:gd name="T32" fmla="*/ 17640298 w 16"/>
                  <a:gd name="T33" fmla="*/ 3780155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4"/>
                  <a:gd name="T53" fmla="*/ 16 w 1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9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avLst/>
                <a:gdLst>
                  <a:gd name="T0" fmla="*/ 0 w 9"/>
                  <a:gd name="T1" fmla="*/ 116128800 h 15"/>
                  <a:gd name="T2" fmla="*/ 123491366 w 9"/>
                  <a:gd name="T3" fmla="*/ 116128800 h 15"/>
                  <a:gd name="T4" fmla="*/ 0 w 9"/>
                  <a:gd name="T5" fmla="*/ 116128800 h 15"/>
                  <a:gd name="T6" fmla="*/ 27440874 w 9"/>
                  <a:gd name="T7" fmla="*/ 116128800 h 15"/>
                  <a:gd name="T8" fmla="*/ 96050470 w 9"/>
                  <a:gd name="T9" fmla="*/ 116128800 h 15"/>
                  <a:gd name="T10" fmla="*/ 27440874 w 9"/>
                  <a:gd name="T11" fmla="*/ 11612880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5"/>
                  <a:gd name="T20" fmla="*/ 9 w 9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10" name="Line 324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1" name="Line 325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Группа 383"/>
            <p:cNvGrpSpPr>
              <a:grpSpLocks/>
            </p:cNvGrpSpPr>
            <p:nvPr/>
          </p:nvGrpSpPr>
          <p:grpSpPr bwMode="auto"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1057" name="Freeform 323"/>
              <p:cNvSpPr>
                <a:spLocks/>
              </p:cNvSpPr>
              <p:nvPr/>
            </p:nvSpPr>
            <p:spPr bwMode="auto">
              <a:xfrm>
                <a:off x="2725738" y="-3622675"/>
                <a:ext cx="1155700" cy="2454275"/>
              </a:xfrm>
              <a:custGeom>
                <a:avLst/>
                <a:gdLst>
                  <a:gd name="T0" fmla="*/ 2147483647 w 307"/>
                  <a:gd name="T1" fmla="*/ 1076873451 h 652"/>
                  <a:gd name="T2" fmla="*/ 2147483647 w 307"/>
                  <a:gd name="T3" fmla="*/ 807655912 h 652"/>
                  <a:gd name="T4" fmla="*/ 2147483647 w 307"/>
                  <a:gd name="T5" fmla="*/ 198370902 h 652"/>
                  <a:gd name="T6" fmla="*/ 2147483647 w 307"/>
                  <a:gd name="T7" fmla="*/ 14168543 h 652"/>
                  <a:gd name="T8" fmla="*/ 2147483647 w 307"/>
                  <a:gd name="T9" fmla="*/ 14168543 h 652"/>
                  <a:gd name="T10" fmla="*/ 2147483647 w 307"/>
                  <a:gd name="T11" fmla="*/ 0 h 652"/>
                  <a:gd name="T12" fmla="*/ 2147483647 w 307"/>
                  <a:gd name="T13" fmla="*/ 1827851206 h 652"/>
                  <a:gd name="T14" fmla="*/ 2147483647 w 307"/>
                  <a:gd name="T15" fmla="*/ 2147483647 h 652"/>
                  <a:gd name="T16" fmla="*/ 2147483647 w 307"/>
                  <a:gd name="T17" fmla="*/ 2147483647 h 652"/>
                  <a:gd name="T18" fmla="*/ 2147483647 w 307"/>
                  <a:gd name="T19" fmla="*/ 2147483647 h 652"/>
                  <a:gd name="T20" fmla="*/ 2147483647 w 307"/>
                  <a:gd name="T21" fmla="*/ 2147483647 h 652"/>
                  <a:gd name="T22" fmla="*/ 2147483647 w 307"/>
                  <a:gd name="T23" fmla="*/ 2147483647 h 652"/>
                  <a:gd name="T24" fmla="*/ 0 w 307"/>
                  <a:gd name="T25" fmla="*/ 2147483647 h 652"/>
                  <a:gd name="T26" fmla="*/ 949484580 w 307"/>
                  <a:gd name="T27" fmla="*/ 2147483647 h 652"/>
                  <a:gd name="T28" fmla="*/ 2147483647 w 307"/>
                  <a:gd name="T29" fmla="*/ 2147483647 h 652"/>
                  <a:gd name="T30" fmla="*/ 2147483647 w 307"/>
                  <a:gd name="T31" fmla="*/ 2147483647 h 652"/>
                  <a:gd name="T32" fmla="*/ 2147483647 w 307"/>
                  <a:gd name="T33" fmla="*/ 2147483647 h 652"/>
                  <a:gd name="T34" fmla="*/ 2147483647 w 307"/>
                  <a:gd name="T35" fmla="*/ 2147483647 h 652"/>
                  <a:gd name="T36" fmla="*/ 2147483647 w 307"/>
                  <a:gd name="T37" fmla="*/ 2147483647 h 652"/>
                  <a:gd name="T38" fmla="*/ 2147483647 w 307"/>
                  <a:gd name="T39" fmla="*/ 2147483647 h 652"/>
                  <a:gd name="T40" fmla="*/ 2147483647 w 307"/>
                  <a:gd name="T41" fmla="*/ 1204397834 h 652"/>
                  <a:gd name="T42" fmla="*/ 2147483647 w 307"/>
                  <a:gd name="T43" fmla="*/ 1204397834 h 652"/>
                  <a:gd name="T44" fmla="*/ 2147483647 w 307"/>
                  <a:gd name="T45" fmla="*/ 1076873451 h 652"/>
                  <a:gd name="T46" fmla="*/ 2147483647 w 307"/>
                  <a:gd name="T47" fmla="*/ 1076873451 h 6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7"/>
                  <a:gd name="T73" fmla="*/ 0 h 652"/>
                  <a:gd name="T74" fmla="*/ 307 w 307"/>
                  <a:gd name="T75" fmla="*/ 652 h 6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8" name="Freeform 326"/>
              <p:cNvSpPr>
                <a:spLocks/>
              </p:cNvSpPr>
              <p:nvPr/>
            </p:nvSpPr>
            <p:spPr bwMode="auto">
              <a:xfrm>
                <a:off x="1549400" y="-3938587"/>
                <a:ext cx="2065338" cy="700087"/>
              </a:xfrm>
              <a:custGeom>
                <a:avLst/>
                <a:gdLst>
                  <a:gd name="T0" fmla="*/ 2147483647 w 548"/>
                  <a:gd name="T1" fmla="*/ 155837116 h 186"/>
                  <a:gd name="T2" fmla="*/ 2147483647 w 548"/>
                  <a:gd name="T3" fmla="*/ 155837116 h 186"/>
                  <a:gd name="T4" fmla="*/ 525560683 w 548"/>
                  <a:gd name="T5" fmla="*/ 1388366634 h 186"/>
                  <a:gd name="T6" fmla="*/ 0 w 548"/>
                  <a:gd name="T7" fmla="*/ 1997547984 h 186"/>
                  <a:gd name="T8" fmla="*/ 0 w 548"/>
                  <a:gd name="T9" fmla="*/ 2147483647 h 186"/>
                  <a:gd name="T10" fmla="*/ 0 w 548"/>
                  <a:gd name="T11" fmla="*/ 2147483647 h 186"/>
                  <a:gd name="T12" fmla="*/ 0 w 548"/>
                  <a:gd name="T13" fmla="*/ 2147483647 h 186"/>
                  <a:gd name="T14" fmla="*/ 2147483647 w 548"/>
                  <a:gd name="T15" fmla="*/ 1062525173 h 186"/>
                  <a:gd name="T16" fmla="*/ 2147483647 w 548"/>
                  <a:gd name="T17" fmla="*/ 1062525173 h 186"/>
                  <a:gd name="T18" fmla="*/ 2147483647 w 548"/>
                  <a:gd name="T19" fmla="*/ 2147483647 h 186"/>
                  <a:gd name="T20" fmla="*/ 2147483647 w 548"/>
                  <a:gd name="T21" fmla="*/ 1955045471 h 186"/>
                  <a:gd name="T22" fmla="*/ 2147483647 w 548"/>
                  <a:gd name="T23" fmla="*/ 1487534301 h 186"/>
                  <a:gd name="T24" fmla="*/ 2147483647 w 548"/>
                  <a:gd name="T25" fmla="*/ 1204194882 h 186"/>
                  <a:gd name="T26" fmla="*/ 2147483647 w 548"/>
                  <a:gd name="T27" fmla="*/ 155837116 h 1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"/>
                  <a:gd name="T43" fmla="*/ 0 h 186"/>
                  <a:gd name="T44" fmla="*/ 548 w 548"/>
                  <a:gd name="T45" fmla="*/ 186 h 1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9" name="Freeform 327"/>
              <p:cNvSpPr>
                <a:spLocks/>
              </p:cNvSpPr>
              <p:nvPr/>
            </p:nvSpPr>
            <p:spPr bwMode="auto">
              <a:xfrm>
                <a:off x="1546225" y="-3336925"/>
                <a:ext cx="1435100" cy="2297112"/>
              </a:xfrm>
              <a:custGeom>
                <a:avLst/>
                <a:gdLst>
                  <a:gd name="T0" fmla="*/ 1276900062 w 381"/>
                  <a:gd name="T1" fmla="*/ 2147483647 h 610"/>
                  <a:gd name="T2" fmla="*/ 1007331115 w 381"/>
                  <a:gd name="T3" fmla="*/ 2147483647 h 610"/>
                  <a:gd name="T4" fmla="*/ 993145853 w 381"/>
                  <a:gd name="T5" fmla="*/ 0 h 610"/>
                  <a:gd name="T6" fmla="*/ 14189032 w 381"/>
                  <a:gd name="T7" fmla="*/ 368705275 h 610"/>
                  <a:gd name="T8" fmla="*/ 14189032 w 381"/>
                  <a:gd name="T9" fmla="*/ 694865040 h 610"/>
                  <a:gd name="T10" fmla="*/ 14189032 w 381"/>
                  <a:gd name="T11" fmla="*/ 694865040 h 610"/>
                  <a:gd name="T12" fmla="*/ 0 w 381"/>
                  <a:gd name="T13" fmla="*/ 1361370173 h 610"/>
                  <a:gd name="T14" fmla="*/ 14189032 w 381"/>
                  <a:gd name="T15" fmla="*/ 1361370173 h 610"/>
                  <a:gd name="T16" fmla="*/ 0 w 381"/>
                  <a:gd name="T17" fmla="*/ 2147483647 h 610"/>
                  <a:gd name="T18" fmla="*/ 638450031 w 381"/>
                  <a:gd name="T19" fmla="*/ 2147483647 h 610"/>
                  <a:gd name="T20" fmla="*/ 2147483647 w 381"/>
                  <a:gd name="T21" fmla="*/ 2147483647 h 610"/>
                  <a:gd name="T22" fmla="*/ 2147483647 w 381"/>
                  <a:gd name="T23" fmla="*/ 2147483647 h 610"/>
                  <a:gd name="T24" fmla="*/ 2147483647 w 381"/>
                  <a:gd name="T25" fmla="*/ 2147483647 h 610"/>
                  <a:gd name="T26" fmla="*/ 1276900062 w 381"/>
                  <a:gd name="T27" fmla="*/ 2147483647 h 6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1"/>
                  <a:gd name="T43" fmla="*/ 0 h 610"/>
                  <a:gd name="T44" fmla="*/ 381 w 381"/>
                  <a:gd name="T45" fmla="*/ 610 h 6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Группа 834"/>
          <p:cNvGrpSpPr>
            <a:grpSpLocks/>
          </p:cNvGrpSpPr>
          <p:nvPr/>
        </p:nvGrpSpPr>
        <p:grpSpPr bwMode="auto">
          <a:xfrm flipV="1">
            <a:off x="-1665288" y="6364288"/>
            <a:ext cx="15798801" cy="777875"/>
            <a:chOff x="-1941286" y="1184963"/>
            <a:chExt cx="15799699" cy="778094"/>
          </a:xfrm>
        </p:grpSpPr>
        <p:sp>
          <p:nvSpPr>
            <p:cNvPr id="836" name="Полилиния 835"/>
            <p:cNvSpPr/>
            <p:nvPr/>
          </p:nvSpPr>
          <p:spPr>
            <a:xfrm rot="19743785" flipV="1">
              <a:off x="8927358" y="1184963"/>
              <a:ext cx="630273" cy="658998"/>
            </a:xfrm>
            <a:custGeom>
              <a:avLst/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214945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6" name="Группа 836"/>
            <p:cNvGrpSpPr>
              <a:grpSpLocks/>
            </p:cNvGrpSpPr>
            <p:nvPr/>
          </p:nvGrpSpPr>
          <p:grpSpPr bwMode="auto">
            <a:xfrm>
              <a:off x="-1941286" y="1963057"/>
              <a:ext cx="15799699" cy="0"/>
              <a:chOff x="-1941286" y="1963057"/>
              <a:chExt cx="15799699" cy="0"/>
            </a:xfrm>
          </p:grpSpPr>
          <p:sp>
            <p:nvSpPr>
              <p:cNvPr id="839" name="Полилиния 838"/>
              <p:cNvSpPr/>
              <p:nvPr/>
            </p:nvSpPr>
            <p:spPr>
              <a:xfrm flipH="1">
                <a:off x="10214893" y="1963057"/>
                <a:ext cx="3643520" cy="0"/>
              </a:xfrm>
              <a:custGeom>
                <a:avLst/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 flipH="1">
                <a:off x="-1941286" y="1963057"/>
                <a:ext cx="11087731" cy="0"/>
              </a:xfrm>
              <a:custGeom>
                <a:avLst/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38" name="Полилиния 837"/>
            <p:cNvSpPr/>
            <p:nvPr/>
          </p:nvSpPr>
          <p:spPr>
            <a:xfrm rot="1856215" flipH="1" flipV="1">
              <a:off x="9803708" y="1184963"/>
              <a:ext cx="630273" cy="658998"/>
            </a:xfrm>
            <a:custGeom>
              <a:avLst/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35A98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541"/>
          <p:cNvGrpSpPr/>
          <p:nvPr/>
        </p:nvGrpSpPr>
        <p:grpSpPr>
          <a:xfrm>
            <a:off x="6059112" y="2900552"/>
            <a:ext cx="324472" cy="409220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855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6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7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avLst/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8" name="Группа 1543"/>
          <p:cNvGrpSpPr/>
          <p:nvPr/>
        </p:nvGrpSpPr>
        <p:grpSpPr>
          <a:xfrm>
            <a:off x="6073924" y="3964417"/>
            <a:ext cx="330046" cy="413754"/>
            <a:chOff x="6391275" y="5494337"/>
            <a:chExt cx="438150" cy="549276"/>
          </a:xfrm>
          <a:solidFill>
            <a:schemeClr val="bg1"/>
          </a:solidFill>
        </p:grpSpPr>
        <p:sp>
          <p:nvSpPr>
            <p:cNvPr id="859" name="Freeform 1284"/>
            <p:cNvSpPr>
              <a:spLocks noEditPoints="1"/>
            </p:cNvSpPr>
            <p:nvPr/>
          </p:nvSpPr>
          <p:spPr bwMode="auto">
            <a:xfrm>
              <a:off x="6391275" y="5494337"/>
              <a:ext cx="284163" cy="282575"/>
            </a:xfrm>
            <a:custGeom>
              <a:avLst/>
              <a:gdLst>
                <a:gd name="T0" fmla="*/ 647 w 786"/>
                <a:gd name="T1" fmla="*/ 140 h 787"/>
                <a:gd name="T2" fmla="*/ 140 w 786"/>
                <a:gd name="T3" fmla="*/ 140 h 787"/>
                <a:gd name="T4" fmla="*/ 140 w 786"/>
                <a:gd name="T5" fmla="*/ 647 h 787"/>
                <a:gd name="T6" fmla="*/ 647 w 786"/>
                <a:gd name="T7" fmla="*/ 647 h 787"/>
                <a:gd name="T8" fmla="*/ 647 w 786"/>
                <a:gd name="T9" fmla="*/ 140 h 787"/>
                <a:gd name="T10" fmla="*/ 543 w 786"/>
                <a:gd name="T11" fmla="*/ 482 h 787"/>
                <a:gd name="T12" fmla="*/ 543 w 786"/>
                <a:gd name="T13" fmla="*/ 482 h 787"/>
                <a:gd name="T14" fmla="*/ 514 w 786"/>
                <a:gd name="T15" fmla="*/ 524 h 787"/>
                <a:gd name="T16" fmla="*/ 490 w 786"/>
                <a:gd name="T17" fmla="*/ 560 h 787"/>
                <a:gd name="T18" fmla="*/ 443 w 786"/>
                <a:gd name="T19" fmla="*/ 627 h 787"/>
                <a:gd name="T20" fmla="*/ 416 w 786"/>
                <a:gd name="T21" fmla="*/ 648 h 787"/>
                <a:gd name="T22" fmla="*/ 386 w 786"/>
                <a:gd name="T23" fmla="*/ 656 h 787"/>
                <a:gd name="T24" fmla="*/ 356 w 786"/>
                <a:gd name="T25" fmla="*/ 656 h 787"/>
                <a:gd name="T26" fmla="*/ 325 w 786"/>
                <a:gd name="T27" fmla="*/ 648 h 787"/>
                <a:gd name="T28" fmla="*/ 298 w 786"/>
                <a:gd name="T29" fmla="*/ 627 h 787"/>
                <a:gd name="T30" fmla="*/ 257 w 786"/>
                <a:gd name="T31" fmla="*/ 567 h 787"/>
                <a:gd name="T32" fmla="*/ 232 w 786"/>
                <a:gd name="T33" fmla="*/ 531 h 787"/>
                <a:gd name="T34" fmla="*/ 109 w 786"/>
                <a:gd name="T35" fmla="*/ 353 h 787"/>
                <a:gd name="T36" fmla="*/ 103 w 786"/>
                <a:gd name="T37" fmla="*/ 327 h 787"/>
                <a:gd name="T38" fmla="*/ 118 w 786"/>
                <a:gd name="T39" fmla="*/ 305 h 787"/>
                <a:gd name="T40" fmla="*/ 146 w 786"/>
                <a:gd name="T41" fmla="*/ 285 h 787"/>
                <a:gd name="T42" fmla="*/ 195 w 786"/>
                <a:gd name="T43" fmla="*/ 294 h 787"/>
                <a:gd name="T44" fmla="*/ 318 w 786"/>
                <a:gd name="T45" fmla="*/ 471 h 787"/>
                <a:gd name="T46" fmla="*/ 318 w 786"/>
                <a:gd name="T47" fmla="*/ 471 h 787"/>
                <a:gd name="T48" fmla="*/ 354 w 786"/>
                <a:gd name="T49" fmla="*/ 523 h 787"/>
                <a:gd name="T50" fmla="*/ 371 w 786"/>
                <a:gd name="T51" fmla="*/ 529 h 787"/>
                <a:gd name="T52" fmla="*/ 387 w 786"/>
                <a:gd name="T53" fmla="*/ 525 h 787"/>
                <a:gd name="T54" fmla="*/ 397 w 786"/>
                <a:gd name="T55" fmla="*/ 509 h 787"/>
                <a:gd name="T56" fmla="*/ 397 w 786"/>
                <a:gd name="T57" fmla="*/ 509 h 787"/>
                <a:gd name="T58" fmla="*/ 397 w 786"/>
                <a:gd name="T59" fmla="*/ 509 h 787"/>
                <a:gd name="T60" fmla="*/ 457 w 786"/>
                <a:gd name="T61" fmla="*/ 423 h 787"/>
                <a:gd name="T62" fmla="*/ 457 w 786"/>
                <a:gd name="T63" fmla="*/ 423 h 787"/>
                <a:gd name="T64" fmla="*/ 580 w 786"/>
                <a:gd name="T65" fmla="*/ 245 h 787"/>
                <a:gd name="T66" fmla="*/ 629 w 786"/>
                <a:gd name="T67" fmla="*/ 236 h 787"/>
                <a:gd name="T68" fmla="*/ 657 w 786"/>
                <a:gd name="T69" fmla="*/ 256 h 787"/>
                <a:gd name="T70" fmla="*/ 672 w 786"/>
                <a:gd name="T71" fmla="*/ 279 h 787"/>
                <a:gd name="T72" fmla="*/ 666 w 786"/>
                <a:gd name="T73" fmla="*/ 305 h 787"/>
                <a:gd name="T74" fmla="*/ 543 w 786"/>
                <a:gd name="T75" fmla="*/ 482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6" h="787">
                  <a:moveTo>
                    <a:pt x="647" y="140"/>
                  </a:moveTo>
                  <a:cubicBezTo>
                    <a:pt x="507" y="1"/>
                    <a:pt x="280" y="0"/>
                    <a:pt x="140" y="140"/>
                  </a:cubicBezTo>
                  <a:cubicBezTo>
                    <a:pt x="0" y="280"/>
                    <a:pt x="0" y="507"/>
                    <a:pt x="140" y="647"/>
                  </a:cubicBezTo>
                  <a:cubicBezTo>
                    <a:pt x="280" y="787"/>
                    <a:pt x="507" y="787"/>
                    <a:pt x="647" y="647"/>
                  </a:cubicBezTo>
                  <a:cubicBezTo>
                    <a:pt x="786" y="507"/>
                    <a:pt x="786" y="280"/>
                    <a:pt x="647" y="140"/>
                  </a:cubicBezTo>
                  <a:close/>
                  <a:moveTo>
                    <a:pt x="543" y="482"/>
                  </a:moveTo>
                  <a:lnTo>
                    <a:pt x="543" y="482"/>
                  </a:lnTo>
                  <a:lnTo>
                    <a:pt x="514" y="524"/>
                  </a:lnTo>
                  <a:lnTo>
                    <a:pt x="490" y="560"/>
                  </a:lnTo>
                  <a:lnTo>
                    <a:pt x="443" y="627"/>
                  </a:lnTo>
                  <a:cubicBezTo>
                    <a:pt x="437" y="635"/>
                    <a:pt x="428" y="642"/>
                    <a:pt x="416" y="648"/>
                  </a:cubicBezTo>
                  <a:cubicBezTo>
                    <a:pt x="406" y="653"/>
                    <a:pt x="395" y="655"/>
                    <a:pt x="386" y="656"/>
                  </a:cubicBezTo>
                  <a:lnTo>
                    <a:pt x="356" y="656"/>
                  </a:lnTo>
                  <a:cubicBezTo>
                    <a:pt x="346" y="655"/>
                    <a:pt x="335" y="653"/>
                    <a:pt x="325" y="648"/>
                  </a:cubicBezTo>
                  <a:cubicBezTo>
                    <a:pt x="313" y="642"/>
                    <a:pt x="304" y="635"/>
                    <a:pt x="298" y="627"/>
                  </a:cubicBezTo>
                  <a:lnTo>
                    <a:pt x="257" y="567"/>
                  </a:lnTo>
                  <a:lnTo>
                    <a:pt x="232" y="531"/>
                  </a:lnTo>
                  <a:lnTo>
                    <a:pt x="109" y="353"/>
                  </a:lnTo>
                  <a:cubicBezTo>
                    <a:pt x="103" y="346"/>
                    <a:pt x="101" y="336"/>
                    <a:pt x="103" y="327"/>
                  </a:cubicBezTo>
                  <a:cubicBezTo>
                    <a:pt x="105" y="318"/>
                    <a:pt x="110" y="310"/>
                    <a:pt x="118" y="305"/>
                  </a:cubicBezTo>
                  <a:lnTo>
                    <a:pt x="146" y="285"/>
                  </a:lnTo>
                  <a:cubicBezTo>
                    <a:pt x="162" y="274"/>
                    <a:pt x="184" y="278"/>
                    <a:pt x="195" y="294"/>
                  </a:cubicBezTo>
                  <a:lnTo>
                    <a:pt x="318" y="471"/>
                  </a:lnTo>
                  <a:lnTo>
                    <a:pt x="318" y="471"/>
                  </a:lnTo>
                  <a:lnTo>
                    <a:pt x="354" y="523"/>
                  </a:lnTo>
                  <a:cubicBezTo>
                    <a:pt x="356" y="525"/>
                    <a:pt x="361" y="528"/>
                    <a:pt x="371" y="529"/>
                  </a:cubicBezTo>
                  <a:cubicBezTo>
                    <a:pt x="379" y="528"/>
                    <a:pt x="384" y="526"/>
                    <a:pt x="387" y="525"/>
                  </a:cubicBezTo>
                  <a:lnTo>
                    <a:pt x="397" y="509"/>
                  </a:lnTo>
                  <a:lnTo>
                    <a:pt x="397" y="509"/>
                  </a:lnTo>
                  <a:lnTo>
                    <a:pt x="397" y="509"/>
                  </a:lnTo>
                  <a:lnTo>
                    <a:pt x="457" y="423"/>
                  </a:lnTo>
                  <a:lnTo>
                    <a:pt x="457" y="423"/>
                  </a:lnTo>
                  <a:lnTo>
                    <a:pt x="580" y="245"/>
                  </a:lnTo>
                  <a:cubicBezTo>
                    <a:pt x="591" y="229"/>
                    <a:pt x="613" y="225"/>
                    <a:pt x="629" y="236"/>
                  </a:cubicBezTo>
                  <a:lnTo>
                    <a:pt x="657" y="256"/>
                  </a:lnTo>
                  <a:cubicBezTo>
                    <a:pt x="665" y="261"/>
                    <a:pt x="670" y="270"/>
                    <a:pt x="672" y="279"/>
                  </a:cubicBezTo>
                  <a:cubicBezTo>
                    <a:pt x="673" y="288"/>
                    <a:pt x="671" y="297"/>
                    <a:pt x="666" y="305"/>
                  </a:cubicBezTo>
                  <a:lnTo>
                    <a:pt x="543" y="4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0" name="Oval 1286"/>
            <p:cNvSpPr>
              <a:spLocks noChangeArrowheads="1"/>
            </p:cNvSpPr>
            <p:nvPr/>
          </p:nvSpPr>
          <p:spPr bwMode="auto">
            <a:xfrm>
              <a:off x="6721475" y="5816600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1" name="Freeform 1287"/>
            <p:cNvSpPr>
              <a:spLocks noEditPoints="1"/>
            </p:cNvSpPr>
            <p:nvPr/>
          </p:nvSpPr>
          <p:spPr bwMode="auto">
            <a:xfrm>
              <a:off x="6445250" y="5540375"/>
              <a:ext cx="384175" cy="503238"/>
            </a:xfrm>
            <a:custGeom>
              <a:avLst/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3 h 1396"/>
                <a:gd name="T52" fmla="*/ 849 w 1068"/>
                <a:gd name="T53" fmla="*/ 788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5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8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4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3" y="815"/>
                    <a:pt x="752" y="815"/>
                  </a:cubicBezTo>
                  <a:lnTo>
                    <a:pt x="745" y="816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3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4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7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3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7" y="779"/>
                    <a:pt x="849" y="783"/>
                    <a:pt x="849" y="788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7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5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2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8" y="772"/>
                  </a:lnTo>
                  <a:cubicBezTo>
                    <a:pt x="727" y="777"/>
                    <a:pt x="725" y="782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2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1"/>
                  </a:lnTo>
                  <a:lnTo>
                    <a:pt x="764" y="851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9" name="Группа 827"/>
          <p:cNvGrpSpPr>
            <a:grpSpLocks/>
          </p:cNvGrpSpPr>
          <p:nvPr/>
        </p:nvGrpSpPr>
        <p:grpSpPr bwMode="auto">
          <a:xfrm rot="-6300000">
            <a:off x="6034881" y="5112545"/>
            <a:ext cx="644525" cy="639762"/>
            <a:chOff x="8894386" y="-1114999"/>
            <a:chExt cx="644027" cy="638552"/>
          </a:xfrm>
        </p:grpSpPr>
        <p:sp>
          <p:nvSpPr>
            <p:cNvPr id="1044" name="Freeform 213"/>
            <p:cNvSpPr>
              <a:spLocks/>
            </p:cNvSpPr>
            <p:nvPr/>
          </p:nvSpPr>
          <p:spPr bwMode="auto">
            <a:xfrm>
              <a:off x="9237210" y="-776555"/>
              <a:ext cx="301203" cy="300108"/>
            </a:xfrm>
            <a:custGeom>
              <a:avLst/>
              <a:gdLst>
                <a:gd name="T0" fmla="*/ 199592 w 166"/>
                <a:gd name="T1" fmla="*/ 196434 h 165"/>
                <a:gd name="T2" fmla="*/ 301203 w 166"/>
                <a:gd name="T3" fmla="*/ 189159 h 165"/>
                <a:gd name="T4" fmla="*/ 210479 w 166"/>
                <a:gd name="T5" fmla="*/ 100036 h 165"/>
                <a:gd name="T6" fmla="*/ 134271 w 166"/>
                <a:gd name="T7" fmla="*/ 103674 h 165"/>
                <a:gd name="T8" fmla="*/ 107054 w 166"/>
                <a:gd name="T9" fmla="*/ 76391 h 165"/>
                <a:gd name="T10" fmla="*/ 145158 w 166"/>
                <a:gd name="T11" fmla="*/ 14551 h 165"/>
                <a:gd name="T12" fmla="*/ 105240 w 166"/>
                <a:gd name="T13" fmla="*/ 0 h 165"/>
                <a:gd name="T14" fmla="*/ 0 w 166"/>
                <a:gd name="T15" fmla="*/ 107311 h 165"/>
                <a:gd name="T16" fmla="*/ 16330 w 166"/>
                <a:gd name="T17" fmla="*/ 145507 h 165"/>
                <a:gd name="T18" fmla="*/ 76208 w 166"/>
                <a:gd name="T19" fmla="*/ 107311 h 165"/>
                <a:gd name="T20" fmla="*/ 103425 w 166"/>
                <a:gd name="T21" fmla="*/ 134594 h 165"/>
                <a:gd name="T22" fmla="*/ 103425 w 166"/>
                <a:gd name="T23" fmla="*/ 210985 h 165"/>
                <a:gd name="T24" fmla="*/ 194149 w 166"/>
                <a:gd name="T25" fmla="*/ 300108 h 165"/>
                <a:gd name="T26" fmla="*/ 199592 w 166"/>
                <a:gd name="T27" fmla="*/ 196434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6"/>
                <a:gd name="T43" fmla="*/ 0 h 165"/>
                <a:gd name="T44" fmla="*/ 166 w 166"/>
                <a:gd name="T45" fmla="*/ 165 h 1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6" h="165">
                  <a:moveTo>
                    <a:pt x="110" y="108"/>
                  </a:moveTo>
                  <a:cubicBezTo>
                    <a:pt x="166" y="104"/>
                    <a:pt x="166" y="104"/>
                    <a:pt x="166" y="104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7" y="32"/>
                    <a:pt x="74" y="20"/>
                    <a:pt x="80" y="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7" y="26"/>
                    <a:pt x="26" y="47"/>
                    <a:pt x="0" y="5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21" y="75"/>
                    <a:pt x="32" y="68"/>
                    <a:pt x="42" y="59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107" y="165"/>
                    <a:pt x="107" y="165"/>
                    <a:pt x="107" y="165"/>
                  </a:cubicBezTo>
                  <a:lnTo>
                    <a:pt x="11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5" name="Freeform 214"/>
            <p:cNvSpPr>
              <a:spLocks/>
            </p:cNvSpPr>
            <p:nvPr/>
          </p:nvSpPr>
          <p:spPr bwMode="auto">
            <a:xfrm>
              <a:off x="9173683" y="-837892"/>
              <a:ext cx="83242" cy="83242"/>
            </a:xfrm>
            <a:custGeom>
              <a:avLst/>
              <a:gdLst>
                <a:gd name="T0" fmla="*/ 83242 w 46"/>
                <a:gd name="T1" fmla="*/ 30763 h 46"/>
                <a:gd name="T2" fmla="*/ 43431 w 46"/>
                <a:gd name="T3" fmla="*/ 16286 h 46"/>
                <a:gd name="T4" fmla="*/ 0 w 46"/>
                <a:gd name="T5" fmla="*/ 0 h 46"/>
                <a:gd name="T6" fmla="*/ 19906 w 46"/>
                <a:gd name="T7" fmla="*/ 50669 h 46"/>
                <a:gd name="T8" fmla="*/ 19906 w 46"/>
                <a:gd name="T9" fmla="*/ 50669 h 46"/>
                <a:gd name="T10" fmla="*/ 32573 w 46"/>
                <a:gd name="T11" fmla="*/ 83242 h 46"/>
                <a:gd name="T12" fmla="*/ 83242 w 46"/>
                <a:gd name="T13" fmla="*/ 3076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6"/>
                <a:gd name="T23" fmla="*/ 46 w 46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6">
                  <a:moveTo>
                    <a:pt x="46" y="17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30" y="40"/>
                    <a:pt x="40" y="29"/>
                    <a:pt x="46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6" name="Freeform 215"/>
            <p:cNvSpPr>
              <a:spLocks/>
            </p:cNvSpPr>
            <p:nvPr/>
          </p:nvSpPr>
          <p:spPr bwMode="auto">
            <a:xfrm>
              <a:off x="9032391" y="-976993"/>
              <a:ext cx="240962" cy="236581"/>
            </a:xfrm>
            <a:custGeom>
              <a:avLst/>
              <a:gdLst>
                <a:gd name="T0" fmla="*/ 193857 w 133"/>
                <a:gd name="T1" fmla="*/ 126417 h 131"/>
                <a:gd name="T2" fmla="*/ 192045 w 133"/>
                <a:gd name="T3" fmla="*/ 133641 h 131"/>
                <a:gd name="T4" fmla="*/ 231903 w 133"/>
                <a:gd name="T5" fmla="*/ 148089 h 131"/>
                <a:gd name="T6" fmla="*/ 235527 w 133"/>
                <a:gd name="T7" fmla="*/ 130029 h 131"/>
                <a:gd name="T8" fmla="*/ 130446 w 133"/>
                <a:gd name="T9" fmla="*/ 5418 h 131"/>
                <a:gd name="T10" fmla="*/ 5435 w 133"/>
                <a:gd name="T11" fmla="*/ 110164 h 131"/>
                <a:gd name="T12" fmla="*/ 110516 w 133"/>
                <a:gd name="T13" fmla="*/ 234775 h 131"/>
                <a:gd name="T14" fmla="*/ 152187 w 133"/>
                <a:gd name="T15" fmla="*/ 231163 h 131"/>
                <a:gd name="T16" fmla="*/ 137693 w 133"/>
                <a:gd name="T17" fmla="*/ 191432 h 131"/>
                <a:gd name="T18" fmla="*/ 114140 w 133"/>
                <a:gd name="T19" fmla="*/ 193238 h 131"/>
                <a:gd name="T20" fmla="*/ 47105 w 133"/>
                <a:gd name="T21" fmla="*/ 113776 h 131"/>
                <a:gd name="T22" fmla="*/ 126822 w 133"/>
                <a:gd name="T23" fmla="*/ 46955 h 131"/>
                <a:gd name="T24" fmla="*/ 193857 w 133"/>
                <a:gd name="T25" fmla="*/ 12641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31"/>
                <a:gd name="T41" fmla="*/ 133 w 133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31">
                  <a:moveTo>
                    <a:pt x="107" y="70"/>
                  </a:moveTo>
                  <a:cubicBezTo>
                    <a:pt x="106" y="71"/>
                    <a:pt x="106" y="73"/>
                    <a:pt x="106" y="74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9" y="79"/>
                    <a:pt x="129" y="75"/>
                    <a:pt x="130" y="72"/>
                  </a:cubicBezTo>
                  <a:cubicBezTo>
                    <a:pt x="133" y="37"/>
                    <a:pt x="107" y="6"/>
                    <a:pt x="72" y="3"/>
                  </a:cubicBezTo>
                  <a:cubicBezTo>
                    <a:pt x="36" y="0"/>
                    <a:pt x="6" y="26"/>
                    <a:pt x="3" y="61"/>
                  </a:cubicBezTo>
                  <a:cubicBezTo>
                    <a:pt x="0" y="96"/>
                    <a:pt x="26" y="127"/>
                    <a:pt x="61" y="130"/>
                  </a:cubicBezTo>
                  <a:cubicBezTo>
                    <a:pt x="69" y="131"/>
                    <a:pt x="77" y="130"/>
                    <a:pt x="84" y="128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2" y="107"/>
                    <a:pt x="67" y="107"/>
                    <a:pt x="63" y="107"/>
                  </a:cubicBezTo>
                  <a:cubicBezTo>
                    <a:pt x="41" y="105"/>
                    <a:pt x="24" y="85"/>
                    <a:pt x="26" y="63"/>
                  </a:cubicBezTo>
                  <a:cubicBezTo>
                    <a:pt x="28" y="41"/>
                    <a:pt x="47" y="24"/>
                    <a:pt x="70" y="26"/>
                  </a:cubicBezTo>
                  <a:cubicBezTo>
                    <a:pt x="92" y="28"/>
                    <a:pt x="108" y="48"/>
                    <a:pt x="107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7" name="Freeform 216"/>
            <p:cNvSpPr>
              <a:spLocks/>
            </p:cNvSpPr>
            <p:nvPr/>
          </p:nvSpPr>
          <p:spPr bwMode="auto">
            <a:xfrm>
              <a:off x="9213113" y="-799557"/>
              <a:ext cx="105147" cy="107338"/>
            </a:xfrm>
            <a:custGeom>
              <a:avLst/>
              <a:gdLst>
                <a:gd name="T0" fmla="*/ 105147 w 58"/>
                <a:gd name="T1" fmla="*/ 14554 h 59"/>
                <a:gd name="T2" fmla="*/ 65264 w 58"/>
                <a:gd name="T3" fmla="*/ 0 h 59"/>
                <a:gd name="T4" fmla="*/ 0 w 58"/>
                <a:gd name="T5" fmla="*/ 67314 h 59"/>
                <a:gd name="T6" fmla="*/ 16316 w 58"/>
                <a:gd name="T7" fmla="*/ 107338 h 59"/>
                <a:gd name="T8" fmla="*/ 105147 w 58"/>
                <a:gd name="T9" fmla="*/ 1455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9"/>
                <a:gd name="T17" fmla="*/ 58 w 5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59">
                  <a:moveTo>
                    <a:pt x="58" y="8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9" y="16"/>
                    <a:pt x="16" y="30"/>
                    <a:pt x="0" y="3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31" y="49"/>
                    <a:pt x="49" y="31"/>
                    <a:pt x="58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8" name="Freeform 217"/>
            <p:cNvSpPr>
              <a:spLocks/>
            </p:cNvSpPr>
            <p:nvPr/>
          </p:nvSpPr>
          <p:spPr bwMode="auto">
            <a:xfrm>
              <a:off x="8963389" y="-1045996"/>
              <a:ext cx="373492" cy="373492"/>
            </a:xfrm>
            <a:custGeom>
              <a:avLst/>
              <a:gdLst>
                <a:gd name="T0" fmla="*/ 328165 w 206"/>
                <a:gd name="T1" fmla="*/ 72523 h 206"/>
                <a:gd name="T2" fmla="*/ 204877 w 206"/>
                <a:gd name="T3" fmla="*/ 9065 h 206"/>
                <a:gd name="T4" fmla="*/ 7252 w 206"/>
                <a:gd name="T5" fmla="*/ 174055 h 206"/>
                <a:gd name="T6" fmla="*/ 174055 w 206"/>
                <a:gd name="T7" fmla="*/ 369866 h 206"/>
                <a:gd name="T8" fmla="*/ 244764 w 206"/>
                <a:gd name="T9" fmla="*/ 362614 h 206"/>
                <a:gd name="T10" fmla="*/ 230260 w 206"/>
                <a:gd name="T11" fmla="*/ 322726 h 206"/>
                <a:gd name="T12" fmla="*/ 177681 w 206"/>
                <a:gd name="T13" fmla="*/ 328165 h 206"/>
                <a:gd name="T14" fmla="*/ 48953 w 206"/>
                <a:gd name="T15" fmla="*/ 177681 h 206"/>
                <a:gd name="T16" fmla="*/ 201251 w 206"/>
                <a:gd name="T17" fmla="*/ 50766 h 206"/>
                <a:gd name="T18" fmla="*/ 295530 w 206"/>
                <a:gd name="T19" fmla="*/ 99719 h 206"/>
                <a:gd name="T20" fmla="*/ 328165 w 206"/>
                <a:gd name="T21" fmla="*/ 201251 h 206"/>
                <a:gd name="T22" fmla="*/ 324539 w 206"/>
                <a:gd name="T23" fmla="*/ 226633 h 206"/>
                <a:gd name="T24" fmla="*/ 362614 w 206"/>
                <a:gd name="T25" fmla="*/ 239325 h 206"/>
                <a:gd name="T26" fmla="*/ 369866 w 206"/>
                <a:gd name="T27" fmla="*/ 204877 h 206"/>
                <a:gd name="T28" fmla="*/ 328165 w 206"/>
                <a:gd name="T29" fmla="*/ 72523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6"/>
                <a:gd name="T46" fmla="*/ 0 h 206"/>
                <a:gd name="T47" fmla="*/ 206 w 206"/>
                <a:gd name="T48" fmla="*/ 206 h 2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6" h="206">
                  <a:moveTo>
                    <a:pt x="181" y="40"/>
                  </a:moveTo>
                  <a:cubicBezTo>
                    <a:pt x="163" y="19"/>
                    <a:pt x="139" y="7"/>
                    <a:pt x="113" y="5"/>
                  </a:cubicBezTo>
                  <a:cubicBezTo>
                    <a:pt x="57" y="0"/>
                    <a:pt x="9" y="41"/>
                    <a:pt x="4" y="96"/>
                  </a:cubicBezTo>
                  <a:cubicBezTo>
                    <a:pt x="0" y="151"/>
                    <a:pt x="41" y="200"/>
                    <a:pt x="96" y="204"/>
                  </a:cubicBezTo>
                  <a:cubicBezTo>
                    <a:pt x="110" y="206"/>
                    <a:pt x="123" y="204"/>
                    <a:pt x="135" y="200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18" y="181"/>
                    <a:pt x="108" y="182"/>
                    <a:pt x="98" y="181"/>
                  </a:cubicBezTo>
                  <a:cubicBezTo>
                    <a:pt x="55" y="178"/>
                    <a:pt x="24" y="140"/>
                    <a:pt x="27" y="98"/>
                  </a:cubicBezTo>
                  <a:cubicBezTo>
                    <a:pt x="31" y="56"/>
                    <a:pt x="68" y="24"/>
                    <a:pt x="111" y="28"/>
                  </a:cubicBezTo>
                  <a:cubicBezTo>
                    <a:pt x="131" y="30"/>
                    <a:pt x="150" y="39"/>
                    <a:pt x="163" y="55"/>
                  </a:cubicBezTo>
                  <a:cubicBezTo>
                    <a:pt x="176" y="71"/>
                    <a:pt x="183" y="90"/>
                    <a:pt x="181" y="111"/>
                  </a:cubicBezTo>
                  <a:cubicBezTo>
                    <a:pt x="181" y="116"/>
                    <a:pt x="180" y="120"/>
                    <a:pt x="179" y="125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2" y="126"/>
                    <a:pt x="204" y="120"/>
                    <a:pt x="204" y="113"/>
                  </a:cubicBezTo>
                  <a:cubicBezTo>
                    <a:pt x="206" y="86"/>
                    <a:pt x="198" y="60"/>
                    <a:pt x="181" y="4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9" name="Freeform 218"/>
            <p:cNvSpPr>
              <a:spLocks/>
            </p:cNvSpPr>
            <p:nvPr/>
          </p:nvSpPr>
          <p:spPr bwMode="auto">
            <a:xfrm>
              <a:off x="8894386" y="-1114999"/>
              <a:ext cx="516974" cy="507117"/>
            </a:xfrm>
            <a:custGeom>
              <a:avLst/>
              <a:gdLst>
                <a:gd name="T0" fmla="*/ 322882 w 285"/>
                <a:gd name="T1" fmla="*/ 452783 h 280"/>
                <a:gd name="T2" fmla="*/ 241255 w 285"/>
                <a:gd name="T3" fmla="*/ 463650 h 280"/>
                <a:gd name="T4" fmla="*/ 52604 w 285"/>
                <a:gd name="T5" fmla="*/ 240881 h 280"/>
                <a:gd name="T6" fmla="*/ 275719 w 285"/>
                <a:gd name="T7" fmla="*/ 52523 h 280"/>
                <a:gd name="T8" fmla="*/ 462556 w 285"/>
                <a:gd name="T9" fmla="*/ 275292 h 280"/>
                <a:gd name="T10" fmla="*/ 455300 w 285"/>
                <a:gd name="T11" fmla="*/ 316948 h 280"/>
                <a:gd name="T12" fmla="*/ 495207 w 285"/>
                <a:gd name="T13" fmla="*/ 331437 h 280"/>
                <a:gd name="T14" fmla="*/ 504276 w 285"/>
                <a:gd name="T15" fmla="*/ 278914 h 280"/>
                <a:gd name="T16" fmla="*/ 279347 w 285"/>
                <a:gd name="T17" fmla="*/ 10867 h 280"/>
                <a:gd name="T18" fmla="*/ 10884 w 285"/>
                <a:gd name="T19" fmla="*/ 237258 h 280"/>
                <a:gd name="T20" fmla="*/ 237627 w 285"/>
                <a:gd name="T21" fmla="*/ 505306 h 280"/>
                <a:gd name="T22" fmla="*/ 337394 w 285"/>
                <a:gd name="T23" fmla="*/ 492628 h 280"/>
                <a:gd name="T24" fmla="*/ 322882 w 285"/>
                <a:gd name="T25" fmla="*/ 452783 h 2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5"/>
                <a:gd name="T40" fmla="*/ 0 h 280"/>
                <a:gd name="T41" fmla="*/ 285 w 285"/>
                <a:gd name="T42" fmla="*/ 280 h 2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5" h="280">
                  <a:moveTo>
                    <a:pt x="178" y="250"/>
                  </a:moveTo>
                  <a:cubicBezTo>
                    <a:pt x="164" y="255"/>
                    <a:pt x="148" y="257"/>
                    <a:pt x="133" y="256"/>
                  </a:cubicBezTo>
                  <a:cubicBezTo>
                    <a:pt x="70" y="250"/>
                    <a:pt x="24" y="195"/>
                    <a:pt x="29" y="133"/>
                  </a:cubicBezTo>
                  <a:cubicBezTo>
                    <a:pt x="34" y="71"/>
                    <a:pt x="89" y="24"/>
                    <a:pt x="152" y="29"/>
                  </a:cubicBezTo>
                  <a:cubicBezTo>
                    <a:pt x="214" y="35"/>
                    <a:pt x="261" y="90"/>
                    <a:pt x="255" y="152"/>
                  </a:cubicBezTo>
                  <a:cubicBezTo>
                    <a:pt x="255" y="160"/>
                    <a:pt x="253" y="168"/>
                    <a:pt x="251" y="175"/>
                  </a:cubicBezTo>
                  <a:cubicBezTo>
                    <a:pt x="273" y="183"/>
                    <a:pt x="273" y="183"/>
                    <a:pt x="273" y="183"/>
                  </a:cubicBezTo>
                  <a:cubicBezTo>
                    <a:pt x="276" y="174"/>
                    <a:pt x="278" y="164"/>
                    <a:pt x="278" y="154"/>
                  </a:cubicBezTo>
                  <a:cubicBezTo>
                    <a:pt x="285" y="79"/>
                    <a:pt x="229" y="13"/>
                    <a:pt x="154" y="6"/>
                  </a:cubicBezTo>
                  <a:cubicBezTo>
                    <a:pt x="78" y="0"/>
                    <a:pt x="12" y="56"/>
                    <a:pt x="6" y="131"/>
                  </a:cubicBezTo>
                  <a:cubicBezTo>
                    <a:pt x="0" y="206"/>
                    <a:pt x="56" y="273"/>
                    <a:pt x="131" y="279"/>
                  </a:cubicBezTo>
                  <a:cubicBezTo>
                    <a:pt x="150" y="280"/>
                    <a:pt x="169" y="278"/>
                    <a:pt x="186" y="272"/>
                  </a:cubicBezTo>
                  <a:lnTo>
                    <a:pt x="178" y="2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3953" t="24047" r="24225" b="20137"/>
          <a:stretch/>
        </p:blipFill>
        <p:spPr>
          <a:xfrm>
            <a:off x="1496158" y="693856"/>
            <a:ext cx="9188770" cy="556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3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94720" y="5997732"/>
            <a:ext cx="6896337" cy="245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Номер слайда 12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182100" y="0"/>
            <a:ext cx="2844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3813"/>
            <a:fld id="{169CACEB-7172-44EC-87CE-1469572F7D52}" type="slidenum">
              <a:rPr lang="ru-RU" sz="1100" b="0">
                <a:solidFill>
                  <a:srgbClr val="8E9EB0"/>
                </a:solidFill>
                <a:latin typeface="Arial Narrow" pitchFamily="34" charset="0"/>
                <a:cs typeface="Arial" pitchFamily="34" charset="0"/>
              </a:rPr>
              <a:pPr marL="23813"/>
              <a:t>4</a:t>
            </a:fld>
            <a:endParaRPr lang="ru-RU" sz="1100" b="0">
              <a:solidFill>
                <a:srgbClr val="8E9EB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4" name="Заголовок 5"/>
          <p:cNvSpPr txBox="1">
            <a:spLocks/>
          </p:cNvSpPr>
          <p:nvPr/>
        </p:nvSpPr>
        <p:spPr>
          <a:xfrm>
            <a:off x="995175" y="711912"/>
            <a:ext cx="11031725" cy="493713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1900"/>
              </a:lnSpc>
              <a:spcAft>
                <a:spcPts val="0"/>
              </a:spcAft>
              <a:defRPr/>
            </a:pPr>
            <a:r>
              <a:rPr lang="ru-RU" sz="2400" b="1" spc="300" dirty="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осуществляемых работах по обращению с </a:t>
            </a:r>
            <a:r>
              <a:rPr lang="ru-RU" sz="2400" b="1" spc="300" dirty="0" smtClean="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отходами хозяйствующими </a:t>
            </a:r>
            <a:r>
              <a:rPr lang="ru-RU" sz="2400" b="1" spc="300" dirty="0">
                <a:solidFill>
                  <a:srgbClr val="427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субъектами, расположенными на территории  Иркутской области, в соответствии с выданными лицензиями на деятельность по сбору, транспортированию, обработке, утилизации, обезвреживанию, размещению отходов I-IV классов опасности</a:t>
            </a:r>
          </a:p>
        </p:txBody>
      </p:sp>
      <p:grpSp>
        <p:nvGrpSpPr>
          <p:cNvPr id="2" name="Группа 381"/>
          <p:cNvGrpSpPr>
            <a:grpSpLocks/>
          </p:cNvGrpSpPr>
          <p:nvPr/>
        </p:nvGrpSpPr>
        <p:grpSpPr bwMode="auto">
          <a:xfrm>
            <a:off x="209550" y="125413"/>
            <a:ext cx="719138" cy="893762"/>
            <a:chOff x="1546225" y="-3938587"/>
            <a:chExt cx="2335213" cy="2898774"/>
          </a:xfrm>
        </p:grpSpPr>
        <p:grpSp>
          <p:nvGrpSpPr>
            <p:cNvPr id="3" name="Группа 382"/>
            <p:cNvGrpSpPr>
              <a:grpSpLocks/>
            </p:cNvGrpSpPr>
            <p:nvPr/>
          </p:nvGrpSpPr>
          <p:grpSpPr bwMode="auto">
            <a:xfrm>
              <a:off x="1922463" y="-3897313"/>
              <a:ext cx="1582738" cy="2266950"/>
              <a:chOff x="1922463" y="-3897313"/>
              <a:chExt cx="1582738" cy="2266950"/>
            </a:xfrm>
          </p:grpSpPr>
          <p:sp>
            <p:nvSpPr>
              <p:cNvPr id="1060" name="Freeform 173"/>
              <p:cNvSpPr>
                <a:spLocks noEditPoints="1"/>
              </p:cNvSpPr>
              <p:nvPr/>
            </p:nvSpPr>
            <p:spPr bwMode="auto">
              <a:xfrm>
                <a:off x="2427288" y="-2719388"/>
                <a:ext cx="576263" cy="801687"/>
              </a:xfrm>
              <a:custGeom>
                <a:avLst/>
                <a:gdLst>
                  <a:gd name="T0" fmla="*/ 1603012840 w 153"/>
                  <a:gd name="T1" fmla="*/ 283322997 h 213"/>
                  <a:gd name="T2" fmla="*/ 1532083556 w 153"/>
                  <a:gd name="T3" fmla="*/ 113327676 h 213"/>
                  <a:gd name="T4" fmla="*/ 1361852521 w 153"/>
                  <a:gd name="T5" fmla="*/ 226659115 h 213"/>
                  <a:gd name="T6" fmla="*/ 1191621485 w 153"/>
                  <a:gd name="T7" fmla="*/ 70830749 h 213"/>
                  <a:gd name="T8" fmla="*/ 1092319734 w 153"/>
                  <a:gd name="T9" fmla="*/ 169991528 h 213"/>
                  <a:gd name="T10" fmla="*/ 1063947267 w 153"/>
                  <a:gd name="T11" fmla="*/ 184158425 h 213"/>
                  <a:gd name="T12" fmla="*/ 836971062 w 153"/>
                  <a:gd name="T13" fmla="*/ 0 h 213"/>
                  <a:gd name="T14" fmla="*/ 680924377 w 153"/>
                  <a:gd name="T15" fmla="*/ 28333801 h 213"/>
                  <a:gd name="T16" fmla="*/ 595810743 w 153"/>
                  <a:gd name="T17" fmla="*/ 226659115 h 213"/>
                  <a:gd name="T18" fmla="*/ 99301781 w 153"/>
                  <a:gd name="T19" fmla="*/ 311653027 h 213"/>
                  <a:gd name="T20" fmla="*/ 0 w 153"/>
                  <a:gd name="T21" fmla="*/ 1473274927 h 213"/>
                  <a:gd name="T22" fmla="*/ 14184354 w 153"/>
                  <a:gd name="T23" fmla="*/ 2147483647 h 213"/>
                  <a:gd name="T24" fmla="*/ 609995093 w 153"/>
                  <a:gd name="T25" fmla="*/ 2147483647 h 213"/>
                  <a:gd name="T26" fmla="*/ 1106504084 w 153"/>
                  <a:gd name="T27" fmla="*/ 2147483647 h 213"/>
                  <a:gd name="T28" fmla="*/ 1957663028 w 153"/>
                  <a:gd name="T29" fmla="*/ 2147483647 h 213"/>
                  <a:gd name="T30" fmla="*/ 2147483647 w 153"/>
                  <a:gd name="T31" fmla="*/ 2147483647 h 213"/>
                  <a:gd name="T32" fmla="*/ 2056965250 w 153"/>
                  <a:gd name="T33" fmla="*/ 311653027 h 213"/>
                  <a:gd name="T34" fmla="*/ 1305107587 w 153"/>
                  <a:gd name="T35" fmla="*/ 240822248 h 213"/>
                  <a:gd name="T36" fmla="*/ 1035574800 w 153"/>
                  <a:gd name="T37" fmla="*/ 198325322 h 213"/>
                  <a:gd name="T38" fmla="*/ 1035574800 w 153"/>
                  <a:gd name="T39" fmla="*/ 198325322 h 213"/>
                  <a:gd name="T40" fmla="*/ 666740027 w 153"/>
                  <a:gd name="T41" fmla="*/ 269156100 h 213"/>
                  <a:gd name="T42" fmla="*/ 737669311 w 153"/>
                  <a:gd name="T43" fmla="*/ 254989204 h 213"/>
                  <a:gd name="T44" fmla="*/ 737669311 w 153"/>
                  <a:gd name="T45" fmla="*/ 254989204 h 213"/>
                  <a:gd name="T46" fmla="*/ 581622626 w 153"/>
                  <a:gd name="T47" fmla="*/ 283322997 h 213"/>
                  <a:gd name="T48" fmla="*/ 652555677 w 153"/>
                  <a:gd name="T49" fmla="*/ 269156100 h 213"/>
                  <a:gd name="T50" fmla="*/ 652555677 w 153"/>
                  <a:gd name="T51" fmla="*/ 269156100 h 213"/>
                  <a:gd name="T52" fmla="*/ 2085333950 w 153"/>
                  <a:gd name="T53" fmla="*/ 2147483647 h 213"/>
                  <a:gd name="T54" fmla="*/ 1560456023 w 153"/>
                  <a:gd name="T55" fmla="*/ 2147483647 h 213"/>
                  <a:gd name="T56" fmla="*/ 1063947267 w 153"/>
                  <a:gd name="T57" fmla="*/ 2147483647 h 213"/>
                  <a:gd name="T58" fmla="*/ 297905371 w 153"/>
                  <a:gd name="T59" fmla="*/ 2147483647 h 213"/>
                  <a:gd name="T60" fmla="*/ 70929314 w 153"/>
                  <a:gd name="T61" fmla="*/ 2147483647 h 213"/>
                  <a:gd name="T62" fmla="*/ 70929314 w 153"/>
                  <a:gd name="T63" fmla="*/ 481648260 h 213"/>
                  <a:gd name="T64" fmla="*/ 1092319734 w 153"/>
                  <a:gd name="T65" fmla="*/ 240822248 h 213"/>
                  <a:gd name="T66" fmla="*/ 2099522067 w 153"/>
                  <a:gd name="T67" fmla="*/ 481648260 h 2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3"/>
                  <a:gd name="T103" fmla="*/ 0 h 213"/>
                  <a:gd name="T104" fmla="*/ 153 w 153"/>
                  <a:gd name="T105" fmla="*/ 213 h 21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1" name="Freeform 174"/>
              <p:cNvSpPr>
                <a:spLocks/>
              </p:cNvSpPr>
              <p:nvPr/>
            </p:nvSpPr>
            <p:spPr bwMode="auto">
              <a:xfrm>
                <a:off x="2430463" y="-1928813"/>
                <a:ext cx="573088" cy="298450"/>
              </a:xfrm>
              <a:custGeom>
                <a:avLst/>
                <a:gdLst>
                  <a:gd name="T0" fmla="*/ 1919064045 w 152"/>
                  <a:gd name="T1" fmla="*/ 271170172 h 79"/>
                  <a:gd name="T2" fmla="*/ 1961710070 w 152"/>
                  <a:gd name="T3" fmla="*/ 99905184 h 79"/>
                  <a:gd name="T4" fmla="*/ 1535249822 w 152"/>
                  <a:gd name="T5" fmla="*/ 14272708 h 79"/>
                  <a:gd name="T6" fmla="*/ 1464171858 w 152"/>
                  <a:gd name="T7" fmla="*/ 42818129 h 79"/>
                  <a:gd name="T8" fmla="*/ 1791125971 w 152"/>
                  <a:gd name="T9" fmla="*/ 242624704 h 79"/>
                  <a:gd name="T10" fmla="*/ 1791125971 w 152"/>
                  <a:gd name="T11" fmla="*/ 356802622 h 79"/>
                  <a:gd name="T12" fmla="*/ 1478389713 w 152"/>
                  <a:gd name="T13" fmla="*/ 99905184 h 79"/>
                  <a:gd name="T14" fmla="*/ 1407311748 w 152"/>
                  <a:gd name="T15" fmla="*/ 128450623 h 79"/>
                  <a:gd name="T16" fmla="*/ 1307805614 w 152"/>
                  <a:gd name="T17" fmla="*/ 128450623 h 79"/>
                  <a:gd name="T18" fmla="*/ 1492603798 w 152"/>
                  <a:gd name="T19" fmla="*/ 371075327 h 79"/>
                  <a:gd name="T20" fmla="*/ 1506817882 w 152"/>
                  <a:gd name="T21" fmla="*/ 642245499 h 79"/>
                  <a:gd name="T22" fmla="*/ 1194085395 w 152"/>
                  <a:gd name="T23" fmla="*/ 214083073 h 79"/>
                  <a:gd name="T24" fmla="*/ 1108793345 w 152"/>
                  <a:gd name="T25" fmla="*/ 313988286 h 79"/>
                  <a:gd name="T26" fmla="*/ 1094575490 w 152"/>
                  <a:gd name="T27" fmla="*/ 799237694 h 79"/>
                  <a:gd name="T28" fmla="*/ 1037715380 w 152"/>
                  <a:gd name="T29" fmla="*/ 727877949 h 79"/>
                  <a:gd name="T30" fmla="*/ 1051929465 w 152"/>
                  <a:gd name="T31" fmla="*/ 185537663 h 79"/>
                  <a:gd name="T32" fmla="*/ 653904692 w 152"/>
                  <a:gd name="T33" fmla="*/ 656518203 h 79"/>
                  <a:gd name="T34" fmla="*/ 611258667 w 152"/>
                  <a:gd name="T35" fmla="*/ 499526008 h 79"/>
                  <a:gd name="T36" fmla="*/ 867131046 w 152"/>
                  <a:gd name="T37" fmla="*/ 128450623 h 79"/>
                  <a:gd name="T38" fmla="*/ 753410826 w 152"/>
                  <a:gd name="T39" fmla="*/ 85632479 h 79"/>
                  <a:gd name="T40" fmla="*/ 398028426 w 152"/>
                  <a:gd name="T41" fmla="*/ 328260991 h 79"/>
                  <a:gd name="T42" fmla="*/ 341168316 w 152"/>
                  <a:gd name="T43" fmla="*/ 313988286 h 79"/>
                  <a:gd name="T44" fmla="*/ 696546946 w 152"/>
                  <a:gd name="T45" fmla="*/ 42818129 h 79"/>
                  <a:gd name="T46" fmla="*/ 639686837 w 152"/>
                  <a:gd name="T47" fmla="*/ 14272708 h 79"/>
                  <a:gd name="T48" fmla="*/ 184798243 w 152"/>
                  <a:gd name="T49" fmla="*/ 99905184 h 79"/>
                  <a:gd name="T50" fmla="*/ 270090351 w 152"/>
                  <a:gd name="T51" fmla="*/ 228355777 h 79"/>
                  <a:gd name="T52" fmla="*/ 241658352 w 152"/>
                  <a:gd name="T53" fmla="*/ 256897468 h 79"/>
                  <a:gd name="T54" fmla="*/ 28431947 w 152"/>
                  <a:gd name="T55" fmla="*/ 570885754 h 79"/>
                  <a:gd name="T56" fmla="*/ 369596486 w 152"/>
                  <a:gd name="T57" fmla="*/ 813510398 h 79"/>
                  <a:gd name="T58" fmla="*/ 668118777 w 152"/>
                  <a:gd name="T59" fmla="*/ 214083073 h 79"/>
                  <a:gd name="T60" fmla="*/ 639686837 w 152"/>
                  <a:gd name="T61" fmla="*/ 970506371 h 79"/>
                  <a:gd name="T62" fmla="*/ 938209010 w 152"/>
                  <a:gd name="T63" fmla="*/ 271170172 h 79"/>
                  <a:gd name="T64" fmla="*/ 895562986 w 152"/>
                  <a:gd name="T65" fmla="*/ 485253186 h 79"/>
                  <a:gd name="T66" fmla="*/ 966637180 w 152"/>
                  <a:gd name="T67" fmla="*/ 1041866353 h 79"/>
                  <a:gd name="T68" fmla="*/ 1080361405 w 152"/>
                  <a:gd name="T69" fmla="*/ 1127498803 h 79"/>
                  <a:gd name="T70" fmla="*/ 1279373674 w 152"/>
                  <a:gd name="T71" fmla="*/ 813510398 h 79"/>
                  <a:gd name="T72" fmla="*/ 1222513564 w 152"/>
                  <a:gd name="T73" fmla="*/ 299715581 h 79"/>
                  <a:gd name="T74" fmla="*/ 1378883578 w 152"/>
                  <a:gd name="T75" fmla="*/ 613700090 h 79"/>
                  <a:gd name="T76" fmla="*/ 1563681762 w 152"/>
                  <a:gd name="T77" fmla="*/ 941960962 h 79"/>
                  <a:gd name="T78" fmla="*/ 1492603798 w 152"/>
                  <a:gd name="T79" fmla="*/ 214083073 h 79"/>
                  <a:gd name="T80" fmla="*/ 1478389713 w 152"/>
                  <a:gd name="T81" fmla="*/ 185537663 h 79"/>
                  <a:gd name="T82" fmla="*/ 2147483647 w 152"/>
                  <a:gd name="T83" fmla="*/ 570885754 h 79"/>
                  <a:gd name="T84" fmla="*/ 1990138711 w 152"/>
                  <a:gd name="T85" fmla="*/ 428162367 h 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2"/>
                  <a:gd name="T130" fmla="*/ 0 h 79"/>
                  <a:gd name="T131" fmla="*/ 152 w 152"/>
                  <a:gd name="T132" fmla="*/ 79 h 7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2" name="Freeform 175"/>
              <p:cNvSpPr>
                <a:spLocks/>
              </p:cNvSpPr>
              <p:nvPr/>
            </p:nvSpPr>
            <p:spPr bwMode="auto">
              <a:xfrm>
                <a:off x="3294063" y="-2840038"/>
                <a:ext cx="211138" cy="222250"/>
              </a:xfrm>
              <a:custGeom>
                <a:avLst/>
                <a:gdLst>
                  <a:gd name="T0" fmla="*/ 781844037 w 56"/>
                  <a:gd name="T1" fmla="*/ 184467511 h 59"/>
                  <a:gd name="T2" fmla="*/ 753412050 w 56"/>
                  <a:gd name="T3" fmla="*/ 56760390 h 59"/>
                  <a:gd name="T4" fmla="*/ 724980064 w 56"/>
                  <a:gd name="T5" fmla="*/ 0 h 59"/>
                  <a:gd name="T6" fmla="*/ 0 w 56"/>
                  <a:gd name="T7" fmla="*/ 510836078 h 59"/>
                  <a:gd name="T8" fmla="*/ 213230529 w 56"/>
                  <a:gd name="T9" fmla="*/ 567596453 h 59"/>
                  <a:gd name="T10" fmla="*/ 270090790 w 56"/>
                  <a:gd name="T11" fmla="*/ 567596453 h 59"/>
                  <a:gd name="T12" fmla="*/ 597045552 w 56"/>
                  <a:gd name="T13" fmla="*/ 340558602 h 59"/>
                  <a:gd name="T14" fmla="*/ 582827674 w 56"/>
                  <a:gd name="T15" fmla="*/ 439885491 h 59"/>
                  <a:gd name="T16" fmla="*/ 426461058 w 56"/>
                  <a:gd name="T17" fmla="*/ 567596453 h 59"/>
                  <a:gd name="T18" fmla="*/ 199016421 w 56"/>
                  <a:gd name="T19" fmla="*/ 709493624 h 59"/>
                  <a:gd name="T20" fmla="*/ 56860217 w 56"/>
                  <a:gd name="T21" fmla="*/ 837204468 h 59"/>
                  <a:gd name="T22" fmla="*/ 127938341 w 56"/>
                  <a:gd name="T23" fmla="*/ 823014374 h 59"/>
                  <a:gd name="T24" fmla="*/ 255876682 w 56"/>
                  <a:gd name="T25" fmla="*/ 794634187 h 59"/>
                  <a:gd name="T26" fmla="*/ 625473768 w 56"/>
                  <a:gd name="T27" fmla="*/ 624356828 h 59"/>
                  <a:gd name="T28" fmla="*/ 781844037 w 56"/>
                  <a:gd name="T29" fmla="*/ 326368508 h 59"/>
                  <a:gd name="T30" fmla="*/ 796058145 w 56"/>
                  <a:gd name="T31" fmla="*/ 297988320 h 59"/>
                  <a:gd name="T32" fmla="*/ 796058145 w 56"/>
                  <a:gd name="T33" fmla="*/ 198657605 h 59"/>
                  <a:gd name="T34" fmla="*/ 781844037 w 56"/>
                  <a:gd name="T35" fmla="*/ 184467511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6"/>
                  <a:gd name="T55" fmla="*/ 0 h 59"/>
                  <a:gd name="T56" fmla="*/ 56 w 56"/>
                  <a:gd name="T57" fmla="*/ 59 h 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3" name="Freeform 176"/>
              <p:cNvSpPr>
                <a:spLocks/>
              </p:cNvSpPr>
              <p:nvPr/>
            </p:nvSpPr>
            <p:spPr bwMode="auto">
              <a:xfrm>
                <a:off x="1922463" y="-2840038"/>
                <a:ext cx="219075" cy="222250"/>
              </a:xfrm>
              <a:custGeom>
                <a:avLst/>
                <a:gdLst>
                  <a:gd name="T0" fmla="*/ 242538683 w 58"/>
                  <a:gd name="T1" fmla="*/ 666927110 h 59"/>
                  <a:gd name="T2" fmla="*/ 642010686 w 58"/>
                  <a:gd name="T3" fmla="*/ 823014374 h 59"/>
                  <a:gd name="T4" fmla="*/ 756144954 w 58"/>
                  <a:gd name="T5" fmla="*/ 837204468 h 59"/>
                  <a:gd name="T6" fmla="*/ 556409041 w 58"/>
                  <a:gd name="T7" fmla="*/ 666927110 h 59"/>
                  <a:gd name="T8" fmla="*/ 513610107 w 58"/>
                  <a:gd name="T9" fmla="*/ 624356828 h 59"/>
                  <a:gd name="T10" fmla="*/ 356673010 w 58"/>
                  <a:gd name="T11" fmla="*/ 539216265 h 59"/>
                  <a:gd name="T12" fmla="*/ 214002283 w 58"/>
                  <a:gd name="T13" fmla="*/ 439885491 h 59"/>
                  <a:gd name="T14" fmla="*/ 214002283 w 58"/>
                  <a:gd name="T15" fmla="*/ 340558602 h 59"/>
                  <a:gd name="T16" fmla="*/ 527876418 w 58"/>
                  <a:gd name="T17" fmla="*/ 553406359 h 59"/>
                  <a:gd name="T18" fmla="*/ 599211752 w 58"/>
                  <a:gd name="T19" fmla="*/ 567596453 h 59"/>
                  <a:gd name="T20" fmla="*/ 642010686 w 58"/>
                  <a:gd name="T21" fmla="*/ 539216265 h 59"/>
                  <a:gd name="T22" fmla="*/ 827480288 w 58"/>
                  <a:gd name="T23" fmla="*/ 510836078 h 59"/>
                  <a:gd name="T24" fmla="*/ 428008344 w 58"/>
                  <a:gd name="T25" fmla="*/ 297988320 h 59"/>
                  <a:gd name="T26" fmla="*/ 71335363 w 58"/>
                  <a:gd name="T27" fmla="*/ 0 h 59"/>
                  <a:gd name="T28" fmla="*/ 57069037 w 58"/>
                  <a:gd name="T29" fmla="*/ 14190097 h 59"/>
                  <a:gd name="T30" fmla="*/ 14266315 w 58"/>
                  <a:gd name="T31" fmla="*/ 170277417 h 59"/>
                  <a:gd name="T32" fmla="*/ 0 w 58"/>
                  <a:gd name="T33" fmla="*/ 198657605 h 59"/>
                  <a:gd name="T34" fmla="*/ 0 w 58"/>
                  <a:gd name="T35" fmla="*/ 297988320 h 59"/>
                  <a:gd name="T36" fmla="*/ 28532630 w 58"/>
                  <a:gd name="T37" fmla="*/ 383128883 h 59"/>
                  <a:gd name="T38" fmla="*/ 242538683 w 58"/>
                  <a:gd name="T39" fmla="*/ 666927110 h 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59"/>
                  <a:gd name="T62" fmla="*/ 58 w 58"/>
                  <a:gd name="T63" fmla="*/ 59 h 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4" name="Freeform 177"/>
              <p:cNvSpPr>
                <a:spLocks/>
              </p:cNvSpPr>
              <p:nvPr/>
            </p:nvSpPr>
            <p:spPr bwMode="auto">
              <a:xfrm>
                <a:off x="3290888" y="-2659063"/>
                <a:ext cx="214313" cy="139700"/>
              </a:xfrm>
              <a:custGeom>
                <a:avLst/>
                <a:gdLst>
                  <a:gd name="T0" fmla="*/ 98956211 w 57"/>
                  <a:gd name="T1" fmla="*/ 199578417 h 37"/>
                  <a:gd name="T2" fmla="*/ 70681942 w 57"/>
                  <a:gd name="T3" fmla="*/ 199578417 h 37"/>
                  <a:gd name="T4" fmla="*/ 70681942 w 57"/>
                  <a:gd name="T5" fmla="*/ 213835363 h 37"/>
                  <a:gd name="T6" fmla="*/ 197912421 w 57"/>
                  <a:gd name="T7" fmla="*/ 327883434 h 37"/>
                  <a:gd name="T8" fmla="*/ 226186690 w 57"/>
                  <a:gd name="T9" fmla="*/ 327883434 h 37"/>
                  <a:gd name="T10" fmla="*/ 395828603 w 57"/>
                  <a:gd name="T11" fmla="*/ 299369543 h 37"/>
                  <a:gd name="T12" fmla="*/ 551329680 w 57"/>
                  <a:gd name="T13" fmla="*/ 256602482 h 37"/>
                  <a:gd name="T14" fmla="*/ 494784902 w 57"/>
                  <a:gd name="T15" fmla="*/ 356393549 h 37"/>
                  <a:gd name="T16" fmla="*/ 282735287 w 57"/>
                  <a:gd name="T17" fmla="*/ 399160610 h 37"/>
                  <a:gd name="T18" fmla="*/ 155504778 w 57"/>
                  <a:gd name="T19" fmla="*/ 427670725 h 37"/>
                  <a:gd name="T20" fmla="*/ 127230509 w 57"/>
                  <a:gd name="T21" fmla="*/ 441927671 h 37"/>
                  <a:gd name="T22" fmla="*/ 0 w 57"/>
                  <a:gd name="T23" fmla="*/ 498951795 h 37"/>
                  <a:gd name="T24" fmla="*/ 155504778 w 57"/>
                  <a:gd name="T25" fmla="*/ 513204965 h 37"/>
                  <a:gd name="T26" fmla="*/ 537192545 w 57"/>
                  <a:gd name="T27" fmla="*/ 484694732 h 37"/>
                  <a:gd name="T28" fmla="*/ 777516311 w 57"/>
                  <a:gd name="T29" fmla="*/ 242345478 h 37"/>
                  <a:gd name="T30" fmla="*/ 805790580 w 57"/>
                  <a:gd name="T31" fmla="*/ 171068302 h 37"/>
                  <a:gd name="T32" fmla="*/ 805790580 w 57"/>
                  <a:gd name="T33" fmla="*/ 0 h 37"/>
                  <a:gd name="T34" fmla="*/ 438236246 w 57"/>
                  <a:gd name="T35" fmla="*/ 156811356 h 37"/>
                  <a:gd name="T36" fmla="*/ 98956211 w 57"/>
                  <a:gd name="T37" fmla="*/ 199578417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37"/>
                  <a:gd name="T59" fmla="*/ 57 w 57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5" name="Freeform 178"/>
              <p:cNvSpPr>
                <a:spLocks/>
              </p:cNvSpPr>
              <p:nvPr/>
            </p:nvSpPr>
            <p:spPr bwMode="auto">
              <a:xfrm>
                <a:off x="1922463" y="-2659063"/>
                <a:ext cx="219075" cy="136525"/>
              </a:xfrm>
              <a:custGeom>
                <a:avLst/>
                <a:gdLst>
                  <a:gd name="T0" fmla="*/ 656276997 w 58"/>
                  <a:gd name="T1" fmla="*/ 517752118 h 36"/>
                  <a:gd name="T2" fmla="*/ 827480288 w 58"/>
                  <a:gd name="T3" fmla="*/ 503371491 h 36"/>
                  <a:gd name="T4" fmla="*/ 684809620 w 58"/>
                  <a:gd name="T5" fmla="*/ 431460652 h 36"/>
                  <a:gd name="T6" fmla="*/ 599211752 w 58"/>
                  <a:gd name="T7" fmla="*/ 388314978 h 36"/>
                  <a:gd name="T8" fmla="*/ 428008344 w 58"/>
                  <a:gd name="T9" fmla="*/ 373930558 h 36"/>
                  <a:gd name="T10" fmla="*/ 328140387 w 58"/>
                  <a:gd name="T11" fmla="*/ 345169303 h 36"/>
                  <a:gd name="T12" fmla="*/ 271071365 w 58"/>
                  <a:gd name="T13" fmla="*/ 244493476 h 36"/>
                  <a:gd name="T14" fmla="*/ 356673010 w 58"/>
                  <a:gd name="T15" fmla="*/ 273258583 h 36"/>
                  <a:gd name="T16" fmla="*/ 513610107 w 58"/>
                  <a:gd name="T17" fmla="*/ 302023629 h 36"/>
                  <a:gd name="T18" fmla="*/ 656276997 w 58"/>
                  <a:gd name="T19" fmla="*/ 287639210 h 36"/>
                  <a:gd name="T20" fmla="*/ 727612331 w 58"/>
                  <a:gd name="T21" fmla="*/ 230112849 h 36"/>
                  <a:gd name="T22" fmla="*/ 741878643 w 58"/>
                  <a:gd name="T23" fmla="*/ 201347802 h 36"/>
                  <a:gd name="T24" fmla="*/ 499340018 w 58"/>
                  <a:gd name="T25" fmla="*/ 172582756 h 36"/>
                  <a:gd name="T26" fmla="*/ 242538683 w 58"/>
                  <a:gd name="T27" fmla="*/ 100675797 h 36"/>
                  <a:gd name="T28" fmla="*/ 0 w 58"/>
                  <a:gd name="T29" fmla="*/ 0 h 36"/>
                  <a:gd name="T30" fmla="*/ 0 w 58"/>
                  <a:gd name="T31" fmla="*/ 172582756 h 36"/>
                  <a:gd name="T32" fmla="*/ 28532630 w 58"/>
                  <a:gd name="T33" fmla="*/ 230112849 h 36"/>
                  <a:gd name="T34" fmla="*/ 328140387 w 58"/>
                  <a:gd name="T35" fmla="*/ 488986953 h 36"/>
                  <a:gd name="T36" fmla="*/ 656276997 w 58"/>
                  <a:gd name="T37" fmla="*/ 517752118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36"/>
                  <a:gd name="T59" fmla="*/ 58 w 58"/>
                  <a:gd name="T60" fmla="*/ 36 h 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6" name="Freeform 179"/>
              <p:cNvSpPr>
                <a:spLocks/>
              </p:cNvSpPr>
              <p:nvPr/>
            </p:nvSpPr>
            <p:spPr bwMode="auto">
              <a:xfrm>
                <a:off x="3019425" y="-2865438"/>
                <a:ext cx="319088" cy="557212"/>
              </a:xfrm>
              <a:custGeom>
                <a:avLst/>
                <a:gdLst>
                  <a:gd name="T0" fmla="*/ 239571243 w 85"/>
                  <a:gd name="T1" fmla="*/ 2026998058 h 148"/>
                  <a:gd name="T2" fmla="*/ 281848570 w 85"/>
                  <a:gd name="T3" fmla="*/ 1899426212 h 148"/>
                  <a:gd name="T4" fmla="*/ 324122083 w 85"/>
                  <a:gd name="T5" fmla="*/ 1885251196 h 148"/>
                  <a:gd name="T6" fmla="*/ 408676619 w 85"/>
                  <a:gd name="T7" fmla="*/ 1899426212 h 148"/>
                  <a:gd name="T8" fmla="*/ 521416117 w 85"/>
                  <a:gd name="T9" fmla="*/ 1927776243 h 148"/>
                  <a:gd name="T10" fmla="*/ 535508540 w 85"/>
                  <a:gd name="T11" fmla="*/ 1715151009 h 148"/>
                  <a:gd name="T12" fmla="*/ 789172147 w 85"/>
                  <a:gd name="T13" fmla="*/ 1743501040 h 148"/>
                  <a:gd name="T14" fmla="*/ 718710034 w 85"/>
                  <a:gd name="T15" fmla="*/ 1502529539 h 148"/>
                  <a:gd name="T16" fmla="*/ 1000554967 w 85"/>
                  <a:gd name="T17" fmla="*/ 1460004492 h 148"/>
                  <a:gd name="T18" fmla="*/ 1000554967 w 85"/>
                  <a:gd name="T19" fmla="*/ 1445829476 h 148"/>
                  <a:gd name="T20" fmla="*/ 831449415 w 85"/>
                  <a:gd name="T21" fmla="*/ 1247383022 h 148"/>
                  <a:gd name="T22" fmla="*/ 916000196 w 85"/>
                  <a:gd name="T23" fmla="*/ 1219032991 h 148"/>
                  <a:gd name="T24" fmla="*/ 1127386770 w 85"/>
                  <a:gd name="T25" fmla="*/ 1133986662 h 148"/>
                  <a:gd name="T26" fmla="*/ 1127386770 w 85"/>
                  <a:gd name="T27" fmla="*/ 1091461615 h 148"/>
                  <a:gd name="T28" fmla="*/ 958277464 w 85"/>
                  <a:gd name="T29" fmla="*/ 992236506 h 148"/>
                  <a:gd name="T30" fmla="*/ 873726683 w 85"/>
                  <a:gd name="T31" fmla="*/ 949711223 h 148"/>
                  <a:gd name="T32" fmla="*/ 887815351 w 85"/>
                  <a:gd name="T33" fmla="*/ 949711223 h 148"/>
                  <a:gd name="T34" fmla="*/ 1169664038 w 85"/>
                  <a:gd name="T35" fmla="*/ 751264769 h 148"/>
                  <a:gd name="T36" fmla="*/ 1197848883 w 85"/>
                  <a:gd name="T37" fmla="*/ 708739723 h 148"/>
                  <a:gd name="T38" fmla="*/ 1197848883 w 85"/>
                  <a:gd name="T39" fmla="*/ 694564707 h 148"/>
                  <a:gd name="T40" fmla="*/ 831449415 w 85"/>
                  <a:gd name="T41" fmla="*/ 652039660 h 148"/>
                  <a:gd name="T42" fmla="*/ 1000554967 w 85"/>
                  <a:gd name="T43" fmla="*/ 340196728 h 148"/>
                  <a:gd name="T44" fmla="*/ 986462544 w 85"/>
                  <a:gd name="T45" fmla="*/ 0 h 148"/>
                  <a:gd name="T46" fmla="*/ 817356992 w 85"/>
                  <a:gd name="T47" fmla="*/ 240971560 h 148"/>
                  <a:gd name="T48" fmla="*/ 718710034 w 85"/>
                  <a:gd name="T49" fmla="*/ 354371744 h 148"/>
                  <a:gd name="T50" fmla="*/ 704617611 w 85"/>
                  <a:gd name="T51" fmla="*/ 382721775 h 148"/>
                  <a:gd name="T52" fmla="*/ 634155498 w 85"/>
                  <a:gd name="T53" fmla="*/ 708739723 h 148"/>
                  <a:gd name="T54" fmla="*/ 662340343 w 85"/>
                  <a:gd name="T55" fmla="*/ 751264769 h 148"/>
                  <a:gd name="T56" fmla="*/ 817356992 w 85"/>
                  <a:gd name="T57" fmla="*/ 836314863 h 148"/>
                  <a:gd name="T58" fmla="*/ 831449415 w 85"/>
                  <a:gd name="T59" fmla="*/ 878839910 h 148"/>
                  <a:gd name="T60" fmla="*/ 704617611 w 85"/>
                  <a:gd name="T61" fmla="*/ 992236506 h 148"/>
                  <a:gd name="T62" fmla="*/ 704617611 w 85"/>
                  <a:gd name="T63" fmla="*/ 1077286600 h 148"/>
                  <a:gd name="T64" fmla="*/ 831449415 w 85"/>
                  <a:gd name="T65" fmla="*/ 1219032991 h 148"/>
                  <a:gd name="T66" fmla="*/ 605970653 w 85"/>
                  <a:gd name="T67" fmla="*/ 1332433116 h 148"/>
                  <a:gd name="T68" fmla="*/ 620063076 w 85"/>
                  <a:gd name="T69" fmla="*/ 1374958163 h 148"/>
                  <a:gd name="T70" fmla="*/ 662340343 w 85"/>
                  <a:gd name="T71" fmla="*/ 1502529539 h 148"/>
                  <a:gd name="T72" fmla="*/ 605970653 w 85"/>
                  <a:gd name="T73" fmla="*/ 1587579633 h 148"/>
                  <a:gd name="T74" fmla="*/ 436861464 w 85"/>
                  <a:gd name="T75" fmla="*/ 1587579633 h 148"/>
                  <a:gd name="T76" fmla="*/ 408676619 w 85"/>
                  <a:gd name="T77" fmla="*/ 1842726149 h 148"/>
                  <a:gd name="T78" fmla="*/ 169109130 w 85"/>
                  <a:gd name="T79" fmla="*/ 1786026087 h 148"/>
                  <a:gd name="T80" fmla="*/ 84554565 w 85"/>
                  <a:gd name="T81" fmla="*/ 1970301290 h 148"/>
                  <a:gd name="T82" fmla="*/ 0 w 85"/>
                  <a:gd name="T83" fmla="*/ 1899426212 h 148"/>
                  <a:gd name="T84" fmla="*/ 0 w 85"/>
                  <a:gd name="T85" fmla="*/ 2097873137 h 148"/>
                  <a:gd name="T86" fmla="*/ 14092426 w 85"/>
                  <a:gd name="T87" fmla="*/ 2083698121 h 148"/>
                  <a:gd name="T88" fmla="*/ 42277282 w 85"/>
                  <a:gd name="T89" fmla="*/ 2012823043 h 148"/>
                  <a:gd name="T90" fmla="*/ 183201553 w 85"/>
                  <a:gd name="T91" fmla="*/ 2055348090 h 148"/>
                  <a:gd name="T92" fmla="*/ 239571243 w 85"/>
                  <a:gd name="T93" fmla="*/ 2026998058 h 14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"/>
                  <a:gd name="T142" fmla="*/ 0 h 148"/>
                  <a:gd name="T143" fmla="*/ 85 w 85"/>
                  <a:gd name="T144" fmla="*/ 148 h 14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7" name="Freeform 180"/>
              <p:cNvSpPr>
                <a:spLocks/>
              </p:cNvSpPr>
              <p:nvPr/>
            </p:nvSpPr>
            <p:spPr bwMode="auto">
              <a:xfrm>
                <a:off x="2087563" y="-2865438"/>
                <a:ext cx="320675" cy="557212"/>
              </a:xfrm>
              <a:custGeom>
                <a:avLst/>
                <a:gdLst>
                  <a:gd name="T0" fmla="*/ 1053232609 w 85"/>
                  <a:gd name="T1" fmla="*/ 1800201102 h 148"/>
                  <a:gd name="T2" fmla="*/ 811273741 w 85"/>
                  <a:gd name="T3" fmla="*/ 1856901165 h 148"/>
                  <a:gd name="T4" fmla="*/ 782809129 w 85"/>
                  <a:gd name="T5" fmla="*/ 1615929664 h 148"/>
                  <a:gd name="T6" fmla="*/ 725876133 w 85"/>
                  <a:gd name="T7" fmla="*/ 1601754648 h 148"/>
                  <a:gd name="T8" fmla="*/ 569315108 w 85"/>
                  <a:gd name="T9" fmla="*/ 1601754648 h 148"/>
                  <a:gd name="T10" fmla="*/ 540850497 w 85"/>
                  <a:gd name="T11" fmla="*/ 1545054586 h 148"/>
                  <a:gd name="T12" fmla="*/ 583549301 w 85"/>
                  <a:gd name="T13" fmla="*/ 1417483210 h 148"/>
                  <a:gd name="T14" fmla="*/ 612013913 w 85"/>
                  <a:gd name="T15" fmla="*/ 1346608132 h 148"/>
                  <a:gd name="T16" fmla="*/ 384285582 w 85"/>
                  <a:gd name="T17" fmla="*/ 1233208007 h 148"/>
                  <a:gd name="T18" fmla="*/ 526616304 w 85"/>
                  <a:gd name="T19" fmla="*/ 1077286600 h 148"/>
                  <a:gd name="T20" fmla="*/ 526616304 w 85"/>
                  <a:gd name="T21" fmla="*/ 1006411521 h 148"/>
                  <a:gd name="T22" fmla="*/ 384285582 w 85"/>
                  <a:gd name="T23" fmla="*/ 893014926 h 148"/>
                  <a:gd name="T24" fmla="*/ 384285582 w 85"/>
                  <a:gd name="T25" fmla="*/ 850489879 h 148"/>
                  <a:gd name="T26" fmla="*/ 555080916 w 85"/>
                  <a:gd name="T27" fmla="*/ 765439785 h 148"/>
                  <a:gd name="T28" fmla="*/ 583549301 w 85"/>
                  <a:gd name="T29" fmla="*/ 708739723 h 148"/>
                  <a:gd name="T30" fmla="*/ 512382112 w 85"/>
                  <a:gd name="T31" fmla="*/ 453593088 h 148"/>
                  <a:gd name="T32" fmla="*/ 469683190 w 85"/>
                  <a:gd name="T33" fmla="*/ 326021712 h 148"/>
                  <a:gd name="T34" fmla="*/ 441218578 w 85"/>
                  <a:gd name="T35" fmla="*/ 297671681 h 148"/>
                  <a:gd name="T36" fmla="*/ 241958691 w 85"/>
                  <a:gd name="T37" fmla="*/ 0 h 148"/>
                  <a:gd name="T38" fmla="*/ 199259887 w 85"/>
                  <a:gd name="T39" fmla="*/ 226796544 h 148"/>
                  <a:gd name="T40" fmla="*/ 398519774 w 85"/>
                  <a:gd name="T41" fmla="*/ 666214676 h 148"/>
                  <a:gd name="T42" fmla="*/ 14234196 w 85"/>
                  <a:gd name="T43" fmla="*/ 708739723 h 148"/>
                  <a:gd name="T44" fmla="*/ 0 w 85"/>
                  <a:gd name="T45" fmla="*/ 722914738 h 148"/>
                  <a:gd name="T46" fmla="*/ 341590551 w 85"/>
                  <a:gd name="T47" fmla="*/ 963886239 h 148"/>
                  <a:gd name="T48" fmla="*/ 313122166 w 85"/>
                  <a:gd name="T49" fmla="*/ 978061255 h 148"/>
                  <a:gd name="T50" fmla="*/ 85397638 w 85"/>
                  <a:gd name="T51" fmla="*/ 1105636631 h 148"/>
                  <a:gd name="T52" fmla="*/ 85397638 w 85"/>
                  <a:gd name="T53" fmla="*/ 1148161678 h 148"/>
                  <a:gd name="T54" fmla="*/ 298891746 w 85"/>
                  <a:gd name="T55" fmla="*/ 1233208007 h 148"/>
                  <a:gd name="T56" fmla="*/ 384285582 w 85"/>
                  <a:gd name="T57" fmla="*/ 1261558038 h 148"/>
                  <a:gd name="T58" fmla="*/ 213494079 w 85"/>
                  <a:gd name="T59" fmla="*/ 1474179508 h 148"/>
                  <a:gd name="T60" fmla="*/ 498151693 w 85"/>
                  <a:gd name="T61" fmla="*/ 1516704555 h 148"/>
                  <a:gd name="T62" fmla="*/ 426984386 w 85"/>
                  <a:gd name="T63" fmla="*/ 1757676055 h 148"/>
                  <a:gd name="T64" fmla="*/ 683177328 w 85"/>
                  <a:gd name="T65" fmla="*/ 1729326024 h 148"/>
                  <a:gd name="T66" fmla="*/ 697411521 w 85"/>
                  <a:gd name="T67" fmla="*/ 1941951259 h 148"/>
                  <a:gd name="T68" fmla="*/ 868202964 w 85"/>
                  <a:gd name="T69" fmla="*/ 1899426212 h 148"/>
                  <a:gd name="T70" fmla="*/ 939370153 w 85"/>
                  <a:gd name="T71" fmla="*/ 1927776243 h 148"/>
                  <a:gd name="T72" fmla="*/ 982068957 w 85"/>
                  <a:gd name="T73" fmla="*/ 2041173074 h 148"/>
                  <a:gd name="T74" fmla="*/ 1038998416 w 85"/>
                  <a:gd name="T75" fmla="*/ 2069523105 h 148"/>
                  <a:gd name="T76" fmla="*/ 1181329021 w 85"/>
                  <a:gd name="T77" fmla="*/ 2026998058 h 148"/>
                  <a:gd name="T78" fmla="*/ 1209793633 w 85"/>
                  <a:gd name="T79" fmla="*/ 2097873137 h 148"/>
                  <a:gd name="T80" fmla="*/ 1209793633 w 85"/>
                  <a:gd name="T81" fmla="*/ 2055348090 h 148"/>
                  <a:gd name="T82" fmla="*/ 1209793633 w 85"/>
                  <a:gd name="T83" fmla="*/ 1913601228 h 148"/>
                  <a:gd name="T84" fmla="*/ 1124396025 w 85"/>
                  <a:gd name="T85" fmla="*/ 1984473011 h 148"/>
                  <a:gd name="T86" fmla="*/ 1053232609 w 85"/>
                  <a:gd name="T87" fmla="*/ 1800201102 h 14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5"/>
                  <a:gd name="T133" fmla="*/ 0 h 148"/>
                  <a:gd name="T134" fmla="*/ 85 w 85"/>
                  <a:gd name="T135" fmla="*/ 148 h 14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8" name="Freeform 181"/>
              <p:cNvSpPr>
                <a:spLocks/>
              </p:cNvSpPr>
              <p:nvPr/>
            </p:nvSpPr>
            <p:spPr bwMode="auto">
              <a:xfrm>
                <a:off x="2212975" y="-2774950"/>
                <a:ext cx="195263" cy="406400"/>
              </a:xfrm>
              <a:custGeom>
                <a:avLst/>
                <a:gdLst>
                  <a:gd name="T0" fmla="*/ 564017245 w 52"/>
                  <a:gd name="T1" fmla="*/ 849594247 h 108"/>
                  <a:gd name="T2" fmla="*/ 620421950 w 52"/>
                  <a:gd name="T3" fmla="*/ 651353888 h 108"/>
                  <a:gd name="T4" fmla="*/ 592217720 w 52"/>
                  <a:gd name="T5" fmla="*/ 481437226 h 108"/>
                  <a:gd name="T6" fmla="*/ 521716532 w 52"/>
                  <a:gd name="T7" fmla="*/ 438957149 h 108"/>
                  <a:gd name="T8" fmla="*/ 141006189 w 52"/>
                  <a:gd name="T9" fmla="*/ 28320059 h 108"/>
                  <a:gd name="T10" fmla="*/ 126905951 w 52"/>
                  <a:gd name="T11" fmla="*/ 0 h 108"/>
                  <a:gd name="T12" fmla="*/ 112801929 w 52"/>
                  <a:gd name="T13" fmla="*/ 14160029 h 108"/>
                  <a:gd name="T14" fmla="*/ 211507376 w 52"/>
                  <a:gd name="T15" fmla="*/ 424797123 h 108"/>
                  <a:gd name="T16" fmla="*/ 0 w 52"/>
                  <a:gd name="T17" fmla="*/ 538077446 h 108"/>
                  <a:gd name="T18" fmla="*/ 141006189 w 52"/>
                  <a:gd name="T19" fmla="*/ 665513914 h 108"/>
                  <a:gd name="T20" fmla="*/ 141006189 w 52"/>
                  <a:gd name="T21" fmla="*/ 722154016 h 108"/>
                  <a:gd name="T22" fmla="*/ 14100241 w 52"/>
                  <a:gd name="T23" fmla="*/ 863754273 h 108"/>
                  <a:gd name="T24" fmla="*/ 239707851 w 52"/>
                  <a:gd name="T25" fmla="*/ 948714426 h 108"/>
                  <a:gd name="T26" fmla="*/ 141006189 w 52"/>
                  <a:gd name="T27" fmla="*/ 1175271309 h 108"/>
                  <a:gd name="T28" fmla="*/ 352509810 w 52"/>
                  <a:gd name="T29" fmla="*/ 1175271309 h 108"/>
                  <a:gd name="T30" fmla="*/ 394814277 w 52"/>
                  <a:gd name="T31" fmla="*/ 1217751386 h 108"/>
                  <a:gd name="T32" fmla="*/ 394814277 w 52"/>
                  <a:gd name="T33" fmla="*/ 1373507904 h 108"/>
                  <a:gd name="T34" fmla="*/ 437114990 w 52"/>
                  <a:gd name="T35" fmla="*/ 1401827956 h 108"/>
                  <a:gd name="T36" fmla="*/ 465315465 w 52"/>
                  <a:gd name="T37" fmla="*/ 1401827956 h 108"/>
                  <a:gd name="T38" fmla="*/ 620421950 w 52"/>
                  <a:gd name="T39" fmla="*/ 1345187853 h 108"/>
                  <a:gd name="T40" fmla="*/ 662722662 w 52"/>
                  <a:gd name="T41" fmla="*/ 1500948135 h 108"/>
                  <a:gd name="T42" fmla="*/ 719123612 w 52"/>
                  <a:gd name="T43" fmla="*/ 1500948135 h 108"/>
                  <a:gd name="T44" fmla="*/ 733223850 w 52"/>
                  <a:gd name="T45" fmla="*/ 1486788110 h 108"/>
                  <a:gd name="T46" fmla="*/ 733223850 w 52"/>
                  <a:gd name="T47" fmla="*/ 1090311155 h 108"/>
                  <a:gd name="T48" fmla="*/ 733223850 w 52"/>
                  <a:gd name="T49" fmla="*/ 1090311155 h 108"/>
                  <a:gd name="T50" fmla="*/ 564017245 w 52"/>
                  <a:gd name="T51" fmla="*/ 849594247 h 1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108"/>
                  <a:gd name="T80" fmla="*/ 52 w 52"/>
                  <a:gd name="T81" fmla="*/ 108 h 10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69" name="Freeform 182"/>
              <p:cNvSpPr>
                <a:spLocks/>
              </p:cNvSpPr>
              <p:nvPr/>
            </p:nvSpPr>
            <p:spPr bwMode="auto">
              <a:xfrm>
                <a:off x="3019425" y="-2774950"/>
                <a:ext cx="200025" cy="406400"/>
              </a:xfrm>
              <a:custGeom>
                <a:avLst/>
                <a:gdLst>
                  <a:gd name="T0" fmla="*/ 42729871 w 53"/>
                  <a:gd name="T1" fmla="*/ 1500948135 h 108"/>
                  <a:gd name="T2" fmla="*/ 85459743 w 53"/>
                  <a:gd name="T3" fmla="*/ 1500948135 h 108"/>
                  <a:gd name="T4" fmla="*/ 142436688 w 53"/>
                  <a:gd name="T5" fmla="*/ 1345187853 h 108"/>
                  <a:gd name="T6" fmla="*/ 185166545 w 53"/>
                  <a:gd name="T7" fmla="*/ 1359347879 h 108"/>
                  <a:gd name="T8" fmla="*/ 327599459 w 53"/>
                  <a:gd name="T9" fmla="*/ 1401827956 h 108"/>
                  <a:gd name="T10" fmla="*/ 370329316 w 53"/>
                  <a:gd name="T11" fmla="*/ 1373507904 h 108"/>
                  <a:gd name="T12" fmla="*/ 370329316 w 53"/>
                  <a:gd name="T13" fmla="*/ 1231911411 h 108"/>
                  <a:gd name="T14" fmla="*/ 413062946 w 53"/>
                  <a:gd name="T15" fmla="*/ 1189431334 h 108"/>
                  <a:gd name="T16" fmla="*/ 612469061 w 53"/>
                  <a:gd name="T17" fmla="*/ 1175271309 h 108"/>
                  <a:gd name="T18" fmla="*/ 612469061 w 53"/>
                  <a:gd name="T19" fmla="*/ 1161111283 h 108"/>
                  <a:gd name="T20" fmla="*/ 512766063 w 53"/>
                  <a:gd name="T21" fmla="*/ 948714426 h 108"/>
                  <a:gd name="T22" fmla="*/ 740662405 w 53"/>
                  <a:gd name="T23" fmla="*/ 863754273 h 108"/>
                  <a:gd name="T24" fmla="*/ 598225776 w 53"/>
                  <a:gd name="T25" fmla="*/ 722154016 h 108"/>
                  <a:gd name="T26" fmla="*/ 612469061 w 53"/>
                  <a:gd name="T27" fmla="*/ 665513914 h 108"/>
                  <a:gd name="T28" fmla="*/ 754905691 w 53"/>
                  <a:gd name="T29" fmla="*/ 538077446 h 108"/>
                  <a:gd name="T30" fmla="*/ 754905691 w 53"/>
                  <a:gd name="T31" fmla="*/ 523917420 h 108"/>
                  <a:gd name="T32" fmla="*/ 541252634 w 53"/>
                  <a:gd name="T33" fmla="*/ 424797123 h 108"/>
                  <a:gd name="T34" fmla="*/ 626716121 w 53"/>
                  <a:gd name="T35" fmla="*/ 0 h 108"/>
                  <a:gd name="T36" fmla="*/ 612469061 w 53"/>
                  <a:gd name="T37" fmla="*/ 28320059 h 108"/>
                  <a:gd name="T38" fmla="*/ 384576375 w 53"/>
                  <a:gd name="T39" fmla="*/ 297356893 h 108"/>
                  <a:gd name="T40" fmla="*/ 156679974 w 53"/>
                  <a:gd name="T41" fmla="*/ 481437226 h 108"/>
                  <a:gd name="T42" fmla="*/ 113946314 w 53"/>
                  <a:gd name="T43" fmla="*/ 608873811 h 108"/>
                  <a:gd name="T44" fmla="*/ 170923259 w 53"/>
                  <a:gd name="T45" fmla="*/ 722154016 h 108"/>
                  <a:gd name="T46" fmla="*/ 28486578 w 53"/>
                  <a:gd name="T47" fmla="*/ 1076151129 h 108"/>
                  <a:gd name="T48" fmla="*/ 0 w 53"/>
                  <a:gd name="T49" fmla="*/ 1090311155 h 108"/>
                  <a:gd name="T50" fmla="*/ 0 w 53"/>
                  <a:gd name="T51" fmla="*/ 1486788110 h 108"/>
                  <a:gd name="T52" fmla="*/ 42729871 w 53"/>
                  <a:gd name="T53" fmla="*/ 1500948135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108"/>
                  <a:gd name="T83" fmla="*/ 53 w 53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0" name="Freeform 183"/>
              <p:cNvSpPr>
                <a:spLocks noEditPoints="1"/>
              </p:cNvSpPr>
              <p:nvPr/>
            </p:nvSpPr>
            <p:spPr bwMode="auto">
              <a:xfrm>
                <a:off x="2747963" y="-2960688"/>
                <a:ext cx="255588" cy="158750"/>
              </a:xfrm>
              <a:custGeom>
                <a:avLst/>
                <a:gdLst>
                  <a:gd name="T0" fmla="*/ 536843795 w 68"/>
                  <a:gd name="T1" fmla="*/ 585749726 h 42"/>
                  <a:gd name="T2" fmla="*/ 692244988 w 68"/>
                  <a:gd name="T3" fmla="*/ 457169714 h 42"/>
                  <a:gd name="T4" fmla="*/ 932411151 w 68"/>
                  <a:gd name="T5" fmla="*/ 171438657 h 42"/>
                  <a:gd name="T6" fmla="*/ 875899918 w 68"/>
                  <a:gd name="T7" fmla="*/ 85721219 h 42"/>
                  <a:gd name="T8" fmla="*/ 353184988 w 68"/>
                  <a:gd name="T9" fmla="*/ 71433724 h 42"/>
                  <a:gd name="T10" fmla="*/ 98893748 w 68"/>
                  <a:gd name="T11" fmla="*/ 28574997 h 42"/>
                  <a:gd name="T12" fmla="*/ 14128752 w 68"/>
                  <a:gd name="T13" fmla="*/ 0 h 42"/>
                  <a:gd name="T14" fmla="*/ 127147514 w 68"/>
                  <a:gd name="T15" fmla="*/ 142867448 h 42"/>
                  <a:gd name="T16" fmla="*/ 0 w 68"/>
                  <a:gd name="T17" fmla="*/ 171438657 h 42"/>
                  <a:gd name="T18" fmla="*/ 155401252 w 68"/>
                  <a:gd name="T19" fmla="*/ 257159906 h 42"/>
                  <a:gd name="T20" fmla="*/ 56511248 w 68"/>
                  <a:gd name="T21" fmla="*/ 328593600 h 42"/>
                  <a:gd name="T22" fmla="*/ 197783737 w 68"/>
                  <a:gd name="T23" fmla="*/ 357164810 h 42"/>
                  <a:gd name="T24" fmla="*/ 14128752 w 68"/>
                  <a:gd name="T25" fmla="*/ 485744704 h 42"/>
                  <a:gd name="T26" fmla="*/ 353184988 w 68"/>
                  <a:gd name="T27" fmla="*/ 428598504 h 42"/>
                  <a:gd name="T28" fmla="*/ 353184988 w 68"/>
                  <a:gd name="T29" fmla="*/ 600037221 h 42"/>
                  <a:gd name="T30" fmla="*/ 494461310 w 68"/>
                  <a:gd name="T31" fmla="*/ 471457209 h 42"/>
                  <a:gd name="T32" fmla="*/ 536843795 w 68"/>
                  <a:gd name="T33" fmla="*/ 585749726 h 42"/>
                  <a:gd name="T34" fmla="*/ 579226280 w 68"/>
                  <a:gd name="T35" fmla="*/ 171438657 h 42"/>
                  <a:gd name="T36" fmla="*/ 777009958 w 68"/>
                  <a:gd name="T37" fmla="*/ 171438657 h 42"/>
                  <a:gd name="T38" fmla="*/ 791134947 w 68"/>
                  <a:gd name="T39" fmla="*/ 200013647 h 42"/>
                  <a:gd name="T40" fmla="*/ 791134947 w 68"/>
                  <a:gd name="T41" fmla="*/ 200013647 h 42"/>
                  <a:gd name="T42" fmla="*/ 706369977 w 68"/>
                  <a:gd name="T43" fmla="*/ 242872352 h 42"/>
                  <a:gd name="T44" fmla="*/ 579226280 w 68"/>
                  <a:gd name="T45" fmla="*/ 185726152 h 42"/>
                  <a:gd name="T46" fmla="*/ 579226280 w 68"/>
                  <a:gd name="T47" fmla="*/ 171438657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8"/>
                  <a:gd name="T73" fmla="*/ 0 h 42"/>
                  <a:gd name="T74" fmla="*/ 68 w 68"/>
                  <a:gd name="T75" fmla="*/ 42 h 4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1" name="Freeform 184"/>
              <p:cNvSpPr>
                <a:spLocks noEditPoints="1"/>
              </p:cNvSpPr>
              <p:nvPr/>
            </p:nvSpPr>
            <p:spPr bwMode="auto">
              <a:xfrm>
                <a:off x="2430463" y="-2960688"/>
                <a:ext cx="249238" cy="158750"/>
              </a:xfrm>
              <a:custGeom>
                <a:avLst/>
                <a:gdLst>
                  <a:gd name="T0" fmla="*/ 442080152 w 66"/>
                  <a:gd name="T1" fmla="*/ 471457209 h 42"/>
                  <a:gd name="T2" fmla="*/ 598949084 w 66"/>
                  <a:gd name="T3" fmla="*/ 600037221 h 42"/>
                  <a:gd name="T4" fmla="*/ 584689656 w 66"/>
                  <a:gd name="T5" fmla="*/ 428598504 h 42"/>
                  <a:gd name="T6" fmla="*/ 912682936 w 66"/>
                  <a:gd name="T7" fmla="*/ 485744704 h 42"/>
                  <a:gd name="T8" fmla="*/ 741554693 w 66"/>
                  <a:gd name="T9" fmla="*/ 357164810 h 42"/>
                  <a:gd name="T10" fmla="*/ 884164080 w 66"/>
                  <a:gd name="T11" fmla="*/ 328593600 h 42"/>
                  <a:gd name="T12" fmla="*/ 798599958 w 66"/>
                  <a:gd name="T13" fmla="*/ 257159906 h 42"/>
                  <a:gd name="T14" fmla="*/ 941205568 w 66"/>
                  <a:gd name="T15" fmla="*/ 171438657 h 42"/>
                  <a:gd name="T16" fmla="*/ 827118815 w 66"/>
                  <a:gd name="T17" fmla="*/ 128579953 h 42"/>
                  <a:gd name="T18" fmla="*/ 912682936 w 66"/>
                  <a:gd name="T19" fmla="*/ 0 h 42"/>
                  <a:gd name="T20" fmla="*/ 912682936 w 66"/>
                  <a:gd name="T21" fmla="*/ 0 h 42"/>
                  <a:gd name="T22" fmla="*/ 427820724 w 66"/>
                  <a:gd name="T23" fmla="*/ 85721219 h 42"/>
                  <a:gd name="T24" fmla="*/ 270951909 w 66"/>
                  <a:gd name="T25" fmla="*/ 85721219 h 42"/>
                  <a:gd name="T26" fmla="*/ 42782075 w 66"/>
                  <a:gd name="T27" fmla="*/ 85721219 h 42"/>
                  <a:gd name="T28" fmla="*/ 14259432 w 66"/>
                  <a:gd name="T29" fmla="*/ 128579953 h 42"/>
                  <a:gd name="T30" fmla="*/ 57041503 w 66"/>
                  <a:gd name="T31" fmla="*/ 228584857 h 42"/>
                  <a:gd name="T32" fmla="*/ 256692481 w 66"/>
                  <a:gd name="T33" fmla="*/ 457169714 h 42"/>
                  <a:gd name="T34" fmla="*/ 413561295 w 66"/>
                  <a:gd name="T35" fmla="*/ 585749726 h 42"/>
                  <a:gd name="T36" fmla="*/ 442080152 w 66"/>
                  <a:gd name="T37" fmla="*/ 471457209 h 42"/>
                  <a:gd name="T38" fmla="*/ 270951909 w 66"/>
                  <a:gd name="T39" fmla="*/ 228584857 h 42"/>
                  <a:gd name="T40" fmla="*/ 213910362 w 66"/>
                  <a:gd name="T41" fmla="*/ 257159906 h 42"/>
                  <a:gd name="T42" fmla="*/ 171128301 w 66"/>
                  <a:gd name="T43" fmla="*/ 242872352 h 42"/>
                  <a:gd name="T44" fmla="*/ 142605669 w 66"/>
                  <a:gd name="T45" fmla="*/ 185726152 h 42"/>
                  <a:gd name="T46" fmla="*/ 213910362 w 66"/>
                  <a:gd name="T47" fmla="*/ 171438657 h 42"/>
                  <a:gd name="T48" fmla="*/ 356516030 w 66"/>
                  <a:gd name="T49" fmla="*/ 171438657 h 42"/>
                  <a:gd name="T50" fmla="*/ 356516030 w 66"/>
                  <a:gd name="T51" fmla="*/ 185726152 h 42"/>
                  <a:gd name="T52" fmla="*/ 270951909 w 66"/>
                  <a:gd name="T53" fmla="*/ 228584857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6"/>
                  <a:gd name="T82" fmla="*/ 0 h 42"/>
                  <a:gd name="T83" fmla="*/ 66 w 66"/>
                  <a:gd name="T84" fmla="*/ 42 h 4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2" name="Freeform 185"/>
              <p:cNvSpPr>
                <a:spLocks/>
              </p:cNvSpPr>
              <p:nvPr/>
            </p:nvSpPr>
            <p:spPr bwMode="auto">
              <a:xfrm>
                <a:off x="3294063" y="-3024188"/>
                <a:ext cx="165100" cy="301625"/>
              </a:xfrm>
              <a:custGeom>
                <a:avLst/>
                <a:gdLst>
                  <a:gd name="T0" fmla="*/ 14078526 w 44"/>
                  <a:gd name="T1" fmla="*/ 1137220545 h 80"/>
                  <a:gd name="T2" fmla="*/ 56317856 w 44"/>
                  <a:gd name="T3" fmla="*/ 1108788630 h 80"/>
                  <a:gd name="T4" fmla="*/ 436464330 w 44"/>
                  <a:gd name="T5" fmla="*/ 753410184 h 80"/>
                  <a:gd name="T6" fmla="*/ 591339450 w 44"/>
                  <a:gd name="T7" fmla="*/ 255876048 h 80"/>
                  <a:gd name="T8" fmla="*/ 464625127 w 44"/>
                  <a:gd name="T9" fmla="*/ 14214076 h 80"/>
                  <a:gd name="T10" fmla="*/ 422385807 w 44"/>
                  <a:gd name="T11" fmla="*/ 28431923 h 80"/>
                  <a:gd name="T12" fmla="*/ 70396394 w 44"/>
                  <a:gd name="T13" fmla="*/ 554394315 h 80"/>
                  <a:gd name="T14" fmla="*/ 56317856 w 44"/>
                  <a:gd name="T15" fmla="*/ 625472219 h 80"/>
                  <a:gd name="T16" fmla="*/ 70396394 w 44"/>
                  <a:gd name="T17" fmla="*/ 724978268 h 80"/>
                  <a:gd name="T18" fmla="*/ 84478668 w 44"/>
                  <a:gd name="T19" fmla="*/ 810270245 h 80"/>
                  <a:gd name="T20" fmla="*/ 394228762 w 44"/>
                  <a:gd name="T21" fmla="*/ 383810243 h 80"/>
                  <a:gd name="T22" fmla="*/ 394228762 w 44"/>
                  <a:gd name="T23" fmla="*/ 568612158 h 80"/>
                  <a:gd name="T24" fmla="*/ 112635713 w 44"/>
                  <a:gd name="T25" fmla="*/ 867130306 h 80"/>
                  <a:gd name="T26" fmla="*/ 70396394 w 44"/>
                  <a:gd name="T27" fmla="*/ 909776295 h 80"/>
                  <a:gd name="T28" fmla="*/ 42239334 w 44"/>
                  <a:gd name="T29" fmla="*/ 1037714496 h 80"/>
                  <a:gd name="T30" fmla="*/ 0 w 44"/>
                  <a:gd name="T31" fmla="*/ 1137220545 h 80"/>
                  <a:gd name="T32" fmla="*/ 14078526 w 44"/>
                  <a:gd name="T33" fmla="*/ 1137220545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80"/>
                  <a:gd name="T53" fmla="*/ 44 w 44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3" name="Freeform 186"/>
              <p:cNvSpPr>
                <a:spLocks/>
              </p:cNvSpPr>
              <p:nvPr/>
            </p:nvSpPr>
            <p:spPr bwMode="auto">
              <a:xfrm>
                <a:off x="1971675" y="-3024188"/>
                <a:ext cx="169863" cy="304800"/>
              </a:xfrm>
              <a:custGeom>
                <a:avLst/>
                <a:gdLst>
                  <a:gd name="T0" fmla="*/ 185233710 w 45"/>
                  <a:gd name="T1" fmla="*/ 764634021 h 81"/>
                  <a:gd name="T2" fmla="*/ 512948575 w 45"/>
                  <a:gd name="T3" fmla="*/ 1061991004 h 81"/>
                  <a:gd name="T4" fmla="*/ 641187547 w 45"/>
                  <a:gd name="T5" fmla="*/ 1146951149 h 81"/>
                  <a:gd name="T6" fmla="*/ 626937933 w 45"/>
                  <a:gd name="T7" fmla="*/ 1118631101 h 81"/>
                  <a:gd name="T8" fmla="*/ 569943254 w 45"/>
                  <a:gd name="T9" fmla="*/ 948714337 h 81"/>
                  <a:gd name="T10" fmla="*/ 527198188 w 45"/>
                  <a:gd name="T11" fmla="*/ 863754191 h 81"/>
                  <a:gd name="T12" fmla="*/ 370463646 w 45"/>
                  <a:gd name="T13" fmla="*/ 736313973 h 81"/>
                  <a:gd name="T14" fmla="*/ 213729163 w 45"/>
                  <a:gd name="T15" fmla="*/ 509757347 h 81"/>
                  <a:gd name="T16" fmla="*/ 227978776 w 45"/>
                  <a:gd name="T17" fmla="*/ 382317011 h 81"/>
                  <a:gd name="T18" fmla="*/ 555697415 w 45"/>
                  <a:gd name="T19" fmla="*/ 821274118 h 81"/>
                  <a:gd name="T20" fmla="*/ 569943254 w 45"/>
                  <a:gd name="T21" fmla="*/ 807114094 h 81"/>
                  <a:gd name="T22" fmla="*/ 584192867 w 45"/>
                  <a:gd name="T23" fmla="*/ 637193803 h 81"/>
                  <a:gd name="T24" fmla="*/ 569943254 w 45"/>
                  <a:gd name="T25" fmla="*/ 566397444 h 81"/>
                  <a:gd name="T26" fmla="*/ 441707939 w 45"/>
                  <a:gd name="T27" fmla="*/ 396477035 h 81"/>
                  <a:gd name="T28" fmla="*/ 213729163 w 45"/>
                  <a:gd name="T29" fmla="*/ 28320056 h 81"/>
                  <a:gd name="T30" fmla="*/ 156734483 w 45"/>
                  <a:gd name="T31" fmla="*/ 28320056 h 81"/>
                  <a:gd name="T32" fmla="*/ 42745081 w 45"/>
                  <a:gd name="T33" fmla="*/ 495597323 h 81"/>
                  <a:gd name="T34" fmla="*/ 185233710 w 45"/>
                  <a:gd name="T35" fmla="*/ 764634021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81"/>
                  <a:gd name="T56" fmla="*/ 45 w 45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4" name="Freeform 187"/>
              <p:cNvSpPr>
                <a:spLocks/>
              </p:cNvSpPr>
              <p:nvPr/>
            </p:nvSpPr>
            <p:spPr bwMode="auto">
              <a:xfrm>
                <a:off x="2597150" y="-3241675"/>
                <a:ext cx="241300" cy="134937"/>
              </a:xfrm>
              <a:custGeom>
                <a:avLst/>
                <a:gdLst>
                  <a:gd name="T0" fmla="*/ 142152083 w 64"/>
                  <a:gd name="T1" fmla="*/ 505777630 h 36"/>
                  <a:gd name="T2" fmla="*/ 767624184 w 64"/>
                  <a:gd name="T3" fmla="*/ 505777630 h 36"/>
                  <a:gd name="T4" fmla="*/ 824484239 w 64"/>
                  <a:gd name="T5" fmla="*/ 477680643 h 36"/>
                  <a:gd name="T6" fmla="*/ 895562137 w 64"/>
                  <a:gd name="T7" fmla="*/ 280987559 h 36"/>
                  <a:gd name="T8" fmla="*/ 895562137 w 64"/>
                  <a:gd name="T9" fmla="*/ 154544089 h 36"/>
                  <a:gd name="T10" fmla="*/ 639686231 w 64"/>
                  <a:gd name="T11" fmla="*/ 14048439 h 36"/>
                  <a:gd name="T12" fmla="*/ 582826175 w 64"/>
                  <a:gd name="T13" fmla="*/ 295035994 h 36"/>
                  <a:gd name="T14" fmla="*/ 511748278 w 64"/>
                  <a:gd name="T15" fmla="*/ 435531590 h 36"/>
                  <a:gd name="T16" fmla="*/ 398028048 w 64"/>
                  <a:gd name="T17" fmla="*/ 435531590 h 36"/>
                  <a:gd name="T18" fmla="*/ 383810207 w 64"/>
                  <a:gd name="T19" fmla="*/ 421479406 h 36"/>
                  <a:gd name="T20" fmla="*/ 284304167 w 64"/>
                  <a:gd name="T21" fmla="*/ 126443470 h 36"/>
                  <a:gd name="T22" fmla="*/ 270090095 w 64"/>
                  <a:gd name="T23" fmla="*/ 0 h 36"/>
                  <a:gd name="T24" fmla="*/ 142152083 w 64"/>
                  <a:gd name="T25" fmla="*/ 28100626 h 36"/>
                  <a:gd name="T26" fmla="*/ 14214075 w 64"/>
                  <a:gd name="T27" fmla="*/ 238838447 h 36"/>
                  <a:gd name="T28" fmla="*/ 71077927 w 64"/>
                  <a:gd name="T29" fmla="*/ 463628460 h 36"/>
                  <a:gd name="T30" fmla="*/ 142152083 w 64"/>
                  <a:gd name="T31" fmla="*/ 505777630 h 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4"/>
                  <a:gd name="T49" fmla="*/ 0 h 36"/>
                  <a:gd name="T50" fmla="*/ 64 w 64"/>
                  <a:gd name="T51" fmla="*/ 36 h 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5" name="Freeform 188"/>
              <p:cNvSpPr>
                <a:spLocks/>
              </p:cNvSpPr>
              <p:nvPr/>
            </p:nvSpPr>
            <p:spPr bwMode="auto">
              <a:xfrm>
                <a:off x="2416175" y="-3076575"/>
                <a:ext cx="161925" cy="98425"/>
              </a:xfrm>
              <a:custGeom>
                <a:avLst/>
                <a:gdLst>
                  <a:gd name="T0" fmla="*/ 70900560 w 43"/>
                  <a:gd name="T1" fmla="*/ 372595418 h 26"/>
                  <a:gd name="T2" fmla="*/ 510496859 w 43"/>
                  <a:gd name="T3" fmla="*/ 372595418 h 26"/>
                  <a:gd name="T4" fmla="*/ 553037931 w 43"/>
                  <a:gd name="T5" fmla="*/ 358263228 h 26"/>
                  <a:gd name="T6" fmla="*/ 567219543 w 43"/>
                  <a:gd name="T7" fmla="*/ 286613634 h 26"/>
                  <a:gd name="T8" fmla="*/ 553037931 w 43"/>
                  <a:gd name="T9" fmla="*/ 71653409 h 26"/>
                  <a:gd name="T10" fmla="*/ 397055140 w 43"/>
                  <a:gd name="T11" fmla="*/ 0 h 26"/>
                  <a:gd name="T12" fmla="*/ 382873527 w 43"/>
                  <a:gd name="T13" fmla="*/ 71653409 h 26"/>
                  <a:gd name="T14" fmla="*/ 340332456 w 43"/>
                  <a:gd name="T15" fmla="*/ 286613634 h 26"/>
                  <a:gd name="T16" fmla="*/ 297791384 w 43"/>
                  <a:gd name="T17" fmla="*/ 315274229 h 26"/>
                  <a:gd name="T18" fmla="*/ 255250313 w 43"/>
                  <a:gd name="T19" fmla="*/ 286613634 h 26"/>
                  <a:gd name="T20" fmla="*/ 198527570 w 43"/>
                  <a:gd name="T21" fmla="*/ 42992799 h 26"/>
                  <a:gd name="T22" fmla="*/ 184345957 w 43"/>
                  <a:gd name="T23" fmla="*/ 0 h 26"/>
                  <a:gd name="T24" fmla="*/ 141804886 w 43"/>
                  <a:gd name="T25" fmla="*/ 14332194 h 26"/>
                  <a:gd name="T26" fmla="*/ 0 w 43"/>
                  <a:gd name="T27" fmla="*/ 157635222 h 26"/>
                  <a:gd name="T28" fmla="*/ 28359466 w 43"/>
                  <a:gd name="T29" fmla="*/ 343934823 h 26"/>
                  <a:gd name="T30" fmla="*/ 70900560 w 43"/>
                  <a:gd name="T31" fmla="*/ 372595418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"/>
                  <a:gd name="T49" fmla="*/ 0 h 26"/>
                  <a:gd name="T50" fmla="*/ 43 w 43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6" name="Freeform 189"/>
              <p:cNvSpPr>
                <a:spLocks/>
              </p:cNvSpPr>
              <p:nvPr/>
            </p:nvSpPr>
            <p:spPr bwMode="auto">
              <a:xfrm>
                <a:off x="2857500" y="-3084513"/>
                <a:ext cx="161925" cy="106362"/>
              </a:xfrm>
              <a:custGeom>
                <a:avLst/>
                <a:gdLst>
                  <a:gd name="T0" fmla="*/ 85082172 w 43"/>
                  <a:gd name="T1" fmla="*/ 404031260 h 28"/>
                  <a:gd name="T2" fmla="*/ 184345957 w 43"/>
                  <a:gd name="T3" fmla="*/ 404031260 h 28"/>
                  <a:gd name="T4" fmla="*/ 524678472 w 43"/>
                  <a:gd name="T5" fmla="*/ 404031260 h 28"/>
                  <a:gd name="T6" fmla="*/ 567219543 w 43"/>
                  <a:gd name="T7" fmla="*/ 375172978 h 28"/>
                  <a:gd name="T8" fmla="*/ 595579002 w 43"/>
                  <a:gd name="T9" fmla="*/ 230873912 h 28"/>
                  <a:gd name="T10" fmla="*/ 524678472 w 43"/>
                  <a:gd name="T11" fmla="*/ 57720377 h 28"/>
                  <a:gd name="T12" fmla="*/ 411232986 w 43"/>
                  <a:gd name="T13" fmla="*/ 0 h 28"/>
                  <a:gd name="T14" fmla="*/ 397055140 w 43"/>
                  <a:gd name="T15" fmla="*/ 57720377 h 28"/>
                  <a:gd name="T16" fmla="*/ 354510302 w 43"/>
                  <a:gd name="T17" fmla="*/ 303025374 h 28"/>
                  <a:gd name="T18" fmla="*/ 311969231 w 43"/>
                  <a:gd name="T19" fmla="*/ 331883656 h 28"/>
                  <a:gd name="T20" fmla="*/ 269428159 w 43"/>
                  <a:gd name="T21" fmla="*/ 303025374 h 28"/>
                  <a:gd name="T22" fmla="*/ 212705416 w 43"/>
                  <a:gd name="T23" fmla="*/ 86578674 h 28"/>
                  <a:gd name="T24" fmla="*/ 198527570 w 43"/>
                  <a:gd name="T25" fmla="*/ 14431044 h 28"/>
                  <a:gd name="T26" fmla="*/ 127623273 w 43"/>
                  <a:gd name="T27" fmla="*/ 43289337 h 28"/>
                  <a:gd name="T28" fmla="*/ 14181616 w 43"/>
                  <a:gd name="T29" fmla="*/ 158726308 h 28"/>
                  <a:gd name="T30" fmla="*/ 28359466 w 43"/>
                  <a:gd name="T31" fmla="*/ 360741938 h 28"/>
                  <a:gd name="T32" fmla="*/ 85082172 w 43"/>
                  <a:gd name="T33" fmla="*/ 40403126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28"/>
                  <a:gd name="T53" fmla="*/ 43 w 43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7" name="Freeform 190"/>
              <p:cNvSpPr>
                <a:spLocks/>
              </p:cNvSpPr>
              <p:nvPr/>
            </p:nvSpPr>
            <p:spPr bwMode="auto">
              <a:xfrm>
                <a:off x="3252788" y="-2516188"/>
                <a:ext cx="206375" cy="95250"/>
              </a:xfrm>
              <a:custGeom>
                <a:avLst/>
                <a:gdLst>
                  <a:gd name="T0" fmla="*/ 126714273 w 55"/>
                  <a:gd name="T1" fmla="*/ 0 h 25"/>
                  <a:gd name="T2" fmla="*/ 197114395 w 55"/>
                  <a:gd name="T3" fmla="*/ 116128794 h 25"/>
                  <a:gd name="T4" fmla="*/ 225271442 w 55"/>
                  <a:gd name="T5" fmla="*/ 130644920 h 25"/>
                  <a:gd name="T6" fmla="*/ 450546635 w 55"/>
                  <a:gd name="T7" fmla="*/ 145161015 h 25"/>
                  <a:gd name="T8" fmla="*/ 506864598 w 55"/>
                  <a:gd name="T9" fmla="*/ 145161015 h 25"/>
                  <a:gd name="T10" fmla="*/ 492786075 w 55"/>
                  <a:gd name="T11" fmla="*/ 174193206 h 25"/>
                  <a:gd name="T12" fmla="*/ 366067991 w 55"/>
                  <a:gd name="T13" fmla="*/ 232257589 h 25"/>
                  <a:gd name="T14" fmla="*/ 197114395 w 55"/>
                  <a:gd name="T15" fmla="*/ 203225398 h 25"/>
                  <a:gd name="T16" fmla="*/ 183035871 w 55"/>
                  <a:gd name="T17" fmla="*/ 203225398 h 25"/>
                  <a:gd name="T18" fmla="*/ 0 w 55"/>
                  <a:gd name="T19" fmla="*/ 246773684 h 25"/>
                  <a:gd name="T20" fmla="*/ 0 w 55"/>
                  <a:gd name="T21" fmla="*/ 246773684 h 25"/>
                  <a:gd name="T22" fmla="*/ 112635721 w 55"/>
                  <a:gd name="T23" fmla="*/ 290322030 h 25"/>
                  <a:gd name="T24" fmla="*/ 337910944 w 55"/>
                  <a:gd name="T25" fmla="*/ 333870317 h 25"/>
                  <a:gd name="T26" fmla="*/ 718057458 w 55"/>
                  <a:gd name="T27" fmla="*/ 188709302 h 25"/>
                  <a:gd name="T28" fmla="*/ 774375304 w 55"/>
                  <a:gd name="T29" fmla="*/ 29032199 h 25"/>
                  <a:gd name="T30" fmla="*/ 126714273 w 55"/>
                  <a:gd name="T31" fmla="*/ 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5"/>
                  <a:gd name="T49" fmla="*/ 0 h 25"/>
                  <a:gd name="T50" fmla="*/ 55 w 55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8" name="Freeform 191"/>
              <p:cNvSpPr>
                <a:spLocks/>
              </p:cNvSpPr>
              <p:nvPr/>
            </p:nvSpPr>
            <p:spPr bwMode="auto">
              <a:xfrm>
                <a:off x="1971675" y="-2516188"/>
                <a:ext cx="211138" cy="95250"/>
              </a:xfrm>
              <a:custGeom>
                <a:avLst/>
                <a:gdLst>
                  <a:gd name="T0" fmla="*/ 440675166 w 56"/>
                  <a:gd name="T1" fmla="*/ 333870317 h 25"/>
                  <a:gd name="T2" fmla="*/ 753412050 w 56"/>
                  <a:gd name="T3" fmla="*/ 261289839 h 25"/>
                  <a:gd name="T4" fmla="*/ 796058145 w 56"/>
                  <a:gd name="T5" fmla="*/ 246773684 h 25"/>
                  <a:gd name="T6" fmla="*/ 710765956 w 56"/>
                  <a:gd name="T7" fmla="*/ 217741493 h 25"/>
                  <a:gd name="T8" fmla="*/ 511753364 w 56"/>
                  <a:gd name="T9" fmla="*/ 217741493 h 25"/>
                  <a:gd name="T10" fmla="*/ 341168870 w 56"/>
                  <a:gd name="T11" fmla="*/ 217741493 h 25"/>
                  <a:gd name="T12" fmla="*/ 284304898 w 56"/>
                  <a:gd name="T13" fmla="*/ 159677111 h 25"/>
                  <a:gd name="T14" fmla="*/ 326950992 w 56"/>
                  <a:gd name="T15" fmla="*/ 145161015 h 25"/>
                  <a:gd name="T16" fmla="*/ 469107152 w 56"/>
                  <a:gd name="T17" fmla="*/ 145161015 h 25"/>
                  <a:gd name="T18" fmla="*/ 568613566 w 56"/>
                  <a:gd name="T19" fmla="*/ 130644920 h 25"/>
                  <a:gd name="T20" fmla="*/ 668119862 w 56"/>
                  <a:gd name="T21" fmla="*/ 0 h 25"/>
                  <a:gd name="T22" fmla="*/ 341168870 w 56"/>
                  <a:gd name="T23" fmla="*/ 43548302 h 25"/>
                  <a:gd name="T24" fmla="*/ 0 w 56"/>
                  <a:gd name="T25" fmla="*/ 29032199 h 25"/>
                  <a:gd name="T26" fmla="*/ 28431994 w 56"/>
                  <a:gd name="T27" fmla="*/ 116128794 h 25"/>
                  <a:gd name="T28" fmla="*/ 440675166 w 56"/>
                  <a:gd name="T29" fmla="*/ 333870317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6"/>
                  <a:gd name="T46" fmla="*/ 0 h 25"/>
                  <a:gd name="T47" fmla="*/ 56 w 56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79" name="Freeform 192"/>
              <p:cNvSpPr>
                <a:spLocks/>
              </p:cNvSpPr>
              <p:nvPr/>
            </p:nvSpPr>
            <p:spPr bwMode="auto">
              <a:xfrm>
                <a:off x="3189288" y="-2439988"/>
                <a:ext cx="206375" cy="101600"/>
              </a:xfrm>
              <a:custGeom>
                <a:avLst/>
                <a:gdLst>
                  <a:gd name="T0" fmla="*/ 746214505 w 55"/>
                  <a:gd name="T1" fmla="*/ 141600315 h 27"/>
                  <a:gd name="T2" fmla="*/ 605421767 w 55"/>
                  <a:gd name="T3" fmla="*/ 127440289 h 27"/>
                  <a:gd name="T4" fmla="*/ 408307313 w 55"/>
                  <a:gd name="T5" fmla="*/ 84960183 h 27"/>
                  <a:gd name="T6" fmla="*/ 183035871 w 55"/>
                  <a:gd name="T7" fmla="*/ 0 h 27"/>
                  <a:gd name="T8" fmla="*/ 211192918 w 55"/>
                  <a:gd name="T9" fmla="*/ 127440289 h 27"/>
                  <a:gd name="T10" fmla="*/ 239353717 w 55"/>
                  <a:gd name="T11" fmla="*/ 141600315 h 27"/>
                  <a:gd name="T12" fmla="*/ 436464360 w 55"/>
                  <a:gd name="T13" fmla="*/ 212396680 h 27"/>
                  <a:gd name="T14" fmla="*/ 380146514 w 55"/>
                  <a:gd name="T15" fmla="*/ 254876816 h 27"/>
                  <a:gd name="T16" fmla="*/ 239353717 w 55"/>
                  <a:gd name="T17" fmla="*/ 226556706 h 27"/>
                  <a:gd name="T18" fmla="*/ 14078527 w 55"/>
                  <a:gd name="T19" fmla="*/ 198236655 h 27"/>
                  <a:gd name="T20" fmla="*/ 0 w 55"/>
                  <a:gd name="T21" fmla="*/ 212396680 h 27"/>
                  <a:gd name="T22" fmla="*/ 253432299 w 55"/>
                  <a:gd name="T23" fmla="*/ 339836970 h 27"/>
                  <a:gd name="T24" fmla="*/ 464625159 w 55"/>
                  <a:gd name="T25" fmla="*/ 382317047 h 27"/>
                  <a:gd name="T26" fmla="*/ 760296780 w 55"/>
                  <a:gd name="T27" fmla="*/ 169920366 h 27"/>
                  <a:gd name="T28" fmla="*/ 746214505 w 55"/>
                  <a:gd name="T29" fmla="*/ 141600315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27"/>
                  <a:gd name="T47" fmla="*/ 55 w 55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0" name="Freeform 193"/>
              <p:cNvSpPr>
                <a:spLocks/>
              </p:cNvSpPr>
              <p:nvPr/>
            </p:nvSpPr>
            <p:spPr bwMode="auto">
              <a:xfrm>
                <a:off x="2035175" y="-2439988"/>
                <a:ext cx="203200" cy="101600"/>
              </a:xfrm>
              <a:custGeom>
                <a:avLst/>
                <a:gdLst>
                  <a:gd name="T0" fmla="*/ 764634093 w 54"/>
                  <a:gd name="T1" fmla="*/ 212396680 h 27"/>
                  <a:gd name="T2" fmla="*/ 764634093 w 54"/>
                  <a:gd name="T3" fmla="*/ 198236655 h 27"/>
                  <a:gd name="T4" fmla="*/ 623033837 w 54"/>
                  <a:gd name="T5" fmla="*/ 198236655 h 27"/>
                  <a:gd name="T6" fmla="*/ 580553760 w 54"/>
                  <a:gd name="T7" fmla="*/ 212396680 h 27"/>
                  <a:gd name="T8" fmla="*/ 396477072 w 54"/>
                  <a:gd name="T9" fmla="*/ 254876816 h 27"/>
                  <a:gd name="T10" fmla="*/ 353996995 w 54"/>
                  <a:gd name="T11" fmla="*/ 198236655 h 27"/>
                  <a:gd name="T12" fmla="*/ 481437226 w 54"/>
                  <a:gd name="T13" fmla="*/ 169920366 h 27"/>
                  <a:gd name="T14" fmla="*/ 580553760 w 54"/>
                  <a:gd name="T15" fmla="*/ 56640117 h 27"/>
                  <a:gd name="T16" fmla="*/ 580553760 w 54"/>
                  <a:gd name="T17" fmla="*/ 28320059 h 27"/>
                  <a:gd name="T18" fmla="*/ 594713786 w 54"/>
                  <a:gd name="T19" fmla="*/ 0 h 27"/>
                  <a:gd name="T20" fmla="*/ 28320059 w 54"/>
                  <a:gd name="T21" fmla="*/ 141600315 h 27"/>
                  <a:gd name="T22" fmla="*/ 14160029 w 54"/>
                  <a:gd name="T23" fmla="*/ 184080392 h 27"/>
                  <a:gd name="T24" fmla="*/ 70800158 w 54"/>
                  <a:gd name="T25" fmla="*/ 254876816 h 27"/>
                  <a:gd name="T26" fmla="*/ 311516918 w 54"/>
                  <a:gd name="T27" fmla="*/ 382317047 h 27"/>
                  <a:gd name="T28" fmla="*/ 523917420 w 54"/>
                  <a:gd name="T29" fmla="*/ 339836970 h 27"/>
                  <a:gd name="T30" fmla="*/ 764634093 w 54"/>
                  <a:gd name="T31" fmla="*/ 212396680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27"/>
                  <a:gd name="T50" fmla="*/ 54 w 54"/>
                  <a:gd name="T51" fmla="*/ 27 h 2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1" name="Freeform 194"/>
              <p:cNvSpPr>
                <a:spLocks/>
              </p:cNvSpPr>
              <p:nvPr/>
            </p:nvSpPr>
            <p:spPr bwMode="auto">
              <a:xfrm>
                <a:off x="2555875" y="-2816225"/>
                <a:ext cx="134938" cy="134937"/>
              </a:xfrm>
              <a:custGeom>
                <a:avLst/>
                <a:gdLst>
                  <a:gd name="T0" fmla="*/ 42149380 w 36"/>
                  <a:gd name="T1" fmla="*/ 393382536 h 36"/>
                  <a:gd name="T2" fmla="*/ 56197920 w 36"/>
                  <a:gd name="T3" fmla="*/ 505777630 h 36"/>
                  <a:gd name="T4" fmla="*/ 70246473 w 36"/>
                  <a:gd name="T5" fmla="*/ 505777630 h 36"/>
                  <a:gd name="T6" fmla="*/ 154545234 w 36"/>
                  <a:gd name="T7" fmla="*/ 323136613 h 36"/>
                  <a:gd name="T8" fmla="*/ 168593773 w 36"/>
                  <a:gd name="T9" fmla="*/ 266939124 h 36"/>
                  <a:gd name="T10" fmla="*/ 210743139 w 36"/>
                  <a:gd name="T11" fmla="*/ 309084429 h 36"/>
                  <a:gd name="T12" fmla="*/ 238843966 w 36"/>
                  <a:gd name="T13" fmla="*/ 337185048 h 36"/>
                  <a:gd name="T14" fmla="*/ 280993390 w 36"/>
                  <a:gd name="T15" fmla="*/ 393382536 h 36"/>
                  <a:gd name="T16" fmla="*/ 295041929 w 36"/>
                  <a:gd name="T17" fmla="*/ 280987559 h 36"/>
                  <a:gd name="T18" fmla="*/ 323139007 w 36"/>
                  <a:gd name="T19" fmla="*/ 266939124 h 36"/>
                  <a:gd name="T20" fmla="*/ 407437739 w 36"/>
                  <a:gd name="T21" fmla="*/ 323136613 h 36"/>
                  <a:gd name="T22" fmla="*/ 505785127 w 36"/>
                  <a:gd name="T23" fmla="*/ 365281918 h 36"/>
                  <a:gd name="T24" fmla="*/ 407437739 w 36"/>
                  <a:gd name="T25" fmla="*/ 70245953 h 36"/>
                  <a:gd name="T26" fmla="*/ 365288373 w 36"/>
                  <a:gd name="T27" fmla="*/ 42149068 h 36"/>
                  <a:gd name="T28" fmla="*/ 238843966 w 36"/>
                  <a:gd name="T29" fmla="*/ 28100626 h 36"/>
                  <a:gd name="T30" fmla="*/ 182646061 w 36"/>
                  <a:gd name="T31" fmla="*/ 0 h 36"/>
                  <a:gd name="T32" fmla="*/ 182646061 w 36"/>
                  <a:gd name="T33" fmla="*/ 0 h 36"/>
                  <a:gd name="T34" fmla="*/ 224791678 w 36"/>
                  <a:gd name="T35" fmla="*/ 140491906 h 36"/>
                  <a:gd name="T36" fmla="*/ 14048543 w 36"/>
                  <a:gd name="T37" fmla="*/ 56197503 h 36"/>
                  <a:gd name="T38" fmla="*/ 14048543 w 36"/>
                  <a:gd name="T39" fmla="*/ 210741577 h 36"/>
                  <a:gd name="T40" fmla="*/ 42149380 w 36"/>
                  <a:gd name="T41" fmla="*/ 393382536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6"/>
                  <a:gd name="T65" fmla="*/ 36 w 36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2" name="Freeform 195"/>
              <p:cNvSpPr>
                <a:spLocks/>
              </p:cNvSpPr>
              <p:nvPr/>
            </p:nvSpPr>
            <p:spPr bwMode="auto">
              <a:xfrm>
                <a:off x="2732088" y="-2816225"/>
                <a:ext cx="147638" cy="134937"/>
              </a:xfrm>
              <a:custGeom>
                <a:avLst/>
                <a:gdLst>
                  <a:gd name="T0" fmla="*/ 28660696 w 39"/>
                  <a:gd name="T1" fmla="*/ 351233483 h 36"/>
                  <a:gd name="T2" fmla="*/ 200628666 w 39"/>
                  <a:gd name="T3" fmla="*/ 266939124 h 36"/>
                  <a:gd name="T4" fmla="*/ 229289355 w 39"/>
                  <a:gd name="T5" fmla="*/ 252890689 h 36"/>
                  <a:gd name="T6" fmla="*/ 243621592 w 39"/>
                  <a:gd name="T7" fmla="*/ 280987559 h 36"/>
                  <a:gd name="T8" fmla="*/ 257953888 w 39"/>
                  <a:gd name="T9" fmla="*/ 379334101 h 36"/>
                  <a:gd name="T10" fmla="*/ 358268191 w 39"/>
                  <a:gd name="T11" fmla="*/ 280987559 h 36"/>
                  <a:gd name="T12" fmla="*/ 372596643 w 39"/>
                  <a:gd name="T13" fmla="*/ 266939124 h 36"/>
                  <a:gd name="T14" fmla="*/ 386928880 w 39"/>
                  <a:gd name="T15" fmla="*/ 280987559 h 36"/>
                  <a:gd name="T16" fmla="*/ 444250258 w 39"/>
                  <a:gd name="T17" fmla="*/ 421479406 h 36"/>
                  <a:gd name="T18" fmla="*/ 487243184 w 39"/>
                  <a:gd name="T19" fmla="*/ 505777630 h 36"/>
                  <a:gd name="T20" fmla="*/ 544564679 w 39"/>
                  <a:gd name="T21" fmla="*/ 182640959 h 36"/>
                  <a:gd name="T22" fmla="*/ 530236228 w 39"/>
                  <a:gd name="T23" fmla="*/ 56197503 h 36"/>
                  <a:gd name="T24" fmla="*/ 315275266 w 39"/>
                  <a:gd name="T25" fmla="*/ 140491906 h 36"/>
                  <a:gd name="T26" fmla="*/ 358268191 w 39"/>
                  <a:gd name="T27" fmla="*/ 0 h 36"/>
                  <a:gd name="T28" fmla="*/ 257953888 w 39"/>
                  <a:gd name="T29" fmla="*/ 42149068 h 36"/>
                  <a:gd name="T30" fmla="*/ 143307288 w 39"/>
                  <a:gd name="T31" fmla="*/ 42149068 h 36"/>
                  <a:gd name="T32" fmla="*/ 114646570 w 39"/>
                  <a:gd name="T33" fmla="*/ 70245953 h 36"/>
                  <a:gd name="T34" fmla="*/ 0 w 39"/>
                  <a:gd name="T35" fmla="*/ 365281918 h 36"/>
                  <a:gd name="T36" fmla="*/ 28660696 w 39"/>
                  <a:gd name="T37" fmla="*/ 351233483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36"/>
                  <a:gd name="T59" fmla="*/ 39 w 39"/>
                  <a:gd name="T60" fmla="*/ 36 h 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3" name="Freeform 196"/>
              <p:cNvSpPr>
                <a:spLocks/>
              </p:cNvSpPr>
              <p:nvPr/>
            </p:nvSpPr>
            <p:spPr bwMode="auto">
              <a:xfrm>
                <a:off x="2130425" y="-2376488"/>
                <a:ext cx="179388" cy="112712"/>
              </a:xfrm>
              <a:custGeom>
                <a:avLst/>
                <a:gdLst>
                  <a:gd name="T0" fmla="*/ 670417823 w 48"/>
                  <a:gd name="T1" fmla="*/ 127041479 h 30"/>
                  <a:gd name="T2" fmla="*/ 530749361 w 48"/>
                  <a:gd name="T3" fmla="*/ 155272070 h 30"/>
                  <a:gd name="T4" fmla="*/ 488847210 w 48"/>
                  <a:gd name="T5" fmla="*/ 197617958 h 30"/>
                  <a:gd name="T6" fmla="*/ 405043143 w 48"/>
                  <a:gd name="T7" fmla="*/ 225848550 h 30"/>
                  <a:gd name="T8" fmla="*/ 377110945 w 48"/>
                  <a:gd name="T9" fmla="*/ 197617958 h 30"/>
                  <a:gd name="T10" fmla="*/ 391077044 w 48"/>
                  <a:gd name="T11" fmla="*/ 183502662 h 30"/>
                  <a:gd name="T12" fmla="*/ 419009242 w 48"/>
                  <a:gd name="T13" fmla="*/ 155272070 h 30"/>
                  <a:gd name="T14" fmla="*/ 446945177 w 48"/>
                  <a:gd name="T15" fmla="*/ 0 h 30"/>
                  <a:gd name="T16" fmla="*/ 0 w 48"/>
                  <a:gd name="T17" fmla="*/ 239963846 h 30"/>
                  <a:gd name="T18" fmla="*/ 13966102 w 48"/>
                  <a:gd name="T19" fmla="*/ 254079200 h 30"/>
                  <a:gd name="T20" fmla="*/ 363141109 w 48"/>
                  <a:gd name="T21" fmla="*/ 367005324 h 30"/>
                  <a:gd name="T22" fmla="*/ 614549691 w 48"/>
                  <a:gd name="T23" fmla="*/ 197617958 h 30"/>
                  <a:gd name="T24" fmla="*/ 670417823 w 48"/>
                  <a:gd name="T25" fmla="*/ 127041479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30"/>
                  <a:gd name="T41" fmla="*/ 48 w 48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4" name="Freeform 197"/>
              <p:cNvSpPr>
                <a:spLocks/>
              </p:cNvSpPr>
              <p:nvPr/>
            </p:nvSpPr>
            <p:spPr bwMode="auto">
              <a:xfrm>
                <a:off x="3124200" y="-2376488"/>
                <a:ext cx="180975" cy="112712"/>
              </a:xfrm>
              <a:custGeom>
                <a:avLst/>
                <a:gdLst>
                  <a:gd name="T0" fmla="*/ 241658162 w 48"/>
                  <a:gd name="T1" fmla="*/ 155272070 h 30"/>
                  <a:gd name="T2" fmla="*/ 270090138 w 48"/>
                  <a:gd name="T3" fmla="*/ 183502662 h 30"/>
                  <a:gd name="T4" fmla="*/ 298522056 w 48"/>
                  <a:gd name="T5" fmla="*/ 197617958 h 30"/>
                  <a:gd name="T6" fmla="*/ 270090138 w 48"/>
                  <a:gd name="T7" fmla="*/ 225848550 h 30"/>
                  <a:gd name="T8" fmla="*/ 170584023 w 48"/>
                  <a:gd name="T9" fmla="*/ 197617958 h 30"/>
                  <a:gd name="T10" fmla="*/ 85292012 w 48"/>
                  <a:gd name="T11" fmla="*/ 141156775 h 30"/>
                  <a:gd name="T12" fmla="*/ 0 w 48"/>
                  <a:gd name="T13" fmla="*/ 127041479 h 30"/>
                  <a:gd name="T14" fmla="*/ 298522056 w 48"/>
                  <a:gd name="T15" fmla="*/ 367005324 h 30"/>
                  <a:gd name="T16" fmla="*/ 639686332 w 48"/>
                  <a:gd name="T17" fmla="*/ 296425088 h 30"/>
                  <a:gd name="T18" fmla="*/ 682332323 w 48"/>
                  <a:gd name="T19" fmla="*/ 239963846 h 30"/>
                  <a:gd name="T20" fmla="*/ 213230015 w 48"/>
                  <a:gd name="T21" fmla="*/ 0 h 30"/>
                  <a:gd name="T22" fmla="*/ 241658162 w 48"/>
                  <a:gd name="T23" fmla="*/ 15527207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30"/>
                  <a:gd name="T38" fmla="*/ 48 w 48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5" name="Freeform 198"/>
              <p:cNvSpPr>
                <a:spLocks noEditPoints="1"/>
              </p:cNvSpPr>
              <p:nvPr/>
            </p:nvSpPr>
            <p:spPr bwMode="auto">
              <a:xfrm>
                <a:off x="2325688" y="-2917825"/>
                <a:ext cx="139700" cy="93662"/>
              </a:xfrm>
              <a:custGeom>
                <a:avLst/>
                <a:gdLst>
                  <a:gd name="T0" fmla="*/ 342136604 w 37"/>
                  <a:gd name="T1" fmla="*/ 0 h 25"/>
                  <a:gd name="T2" fmla="*/ 156811356 w 37"/>
                  <a:gd name="T3" fmla="*/ 42106691 h 25"/>
                  <a:gd name="T4" fmla="*/ 114044266 w 37"/>
                  <a:gd name="T5" fmla="*/ 350902820 h 25"/>
                  <a:gd name="T6" fmla="*/ 299369543 w 37"/>
                  <a:gd name="T7" fmla="*/ 238613297 h 25"/>
                  <a:gd name="T8" fmla="*/ 527461910 w 37"/>
                  <a:gd name="T9" fmla="*/ 252651412 h 25"/>
                  <a:gd name="T10" fmla="*/ 527461910 w 37"/>
                  <a:gd name="T11" fmla="*/ 252651412 h 25"/>
                  <a:gd name="T12" fmla="*/ 370650495 w 37"/>
                  <a:gd name="T13" fmla="*/ 28072373 h 25"/>
                  <a:gd name="T14" fmla="*/ 342136604 w 37"/>
                  <a:gd name="T15" fmla="*/ 0 h 25"/>
                  <a:gd name="T16" fmla="*/ 270859428 w 37"/>
                  <a:gd name="T17" fmla="*/ 84217127 h 25"/>
                  <a:gd name="T18" fmla="*/ 256602482 w 37"/>
                  <a:gd name="T19" fmla="*/ 70179071 h 25"/>
                  <a:gd name="T20" fmla="*/ 313626489 w 37"/>
                  <a:gd name="T21" fmla="*/ 42106691 h 25"/>
                  <a:gd name="T22" fmla="*/ 356393549 w 37"/>
                  <a:gd name="T23" fmla="*/ 84217127 h 25"/>
                  <a:gd name="T24" fmla="*/ 270859428 w 37"/>
                  <a:gd name="T25" fmla="*/ 84217127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25"/>
                  <a:gd name="T41" fmla="*/ 37 w 37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6" name="Freeform 199"/>
              <p:cNvSpPr>
                <a:spLocks noEditPoints="1"/>
              </p:cNvSpPr>
              <p:nvPr/>
            </p:nvSpPr>
            <p:spPr bwMode="auto">
              <a:xfrm>
                <a:off x="2962275" y="-2917825"/>
                <a:ext cx="139700" cy="93662"/>
              </a:xfrm>
              <a:custGeom>
                <a:avLst/>
                <a:gdLst>
                  <a:gd name="T0" fmla="*/ 14256949 w 37"/>
                  <a:gd name="T1" fmla="*/ 266685722 h 25"/>
                  <a:gd name="T2" fmla="*/ 242345478 w 37"/>
                  <a:gd name="T3" fmla="*/ 238613297 h 25"/>
                  <a:gd name="T4" fmla="*/ 427670725 w 37"/>
                  <a:gd name="T5" fmla="*/ 336868510 h 25"/>
                  <a:gd name="T6" fmla="*/ 441927671 w 37"/>
                  <a:gd name="T7" fmla="*/ 350902820 h 25"/>
                  <a:gd name="T8" fmla="*/ 470437786 w 37"/>
                  <a:gd name="T9" fmla="*/ 308796144 h 25"/>
                  <a:gd name="T10" fmla="*/ 456184616 w 37"/>
                  <a:gd name="T11" fmla="*/ 84217127 h 25"/>
                  <a:gd name="T12" fmla="*/ 327883434 w 37"/>
                  <a:gd name="T13" fmla="*/ 28072373 h 25"/>
                  <a:gd name="T14" fmla="*/ 199578417 w 37"/>
                  <a:gd name="T15" fmla="*/ 0 h 25"/>
                  <a:gd name="T16" fmla="*/ 171068302 w 37"/>
                  <a:gd name="T17" fmla="*/ 14034313 h 25"/>
                  <a:gd name="T18" fmla="*/ 0 w 37"/>
                  <a:gd name="T19" fmla="*/ 266685722 h 25"/>
                  <a:gd name="T20" fmla="*/ 14256949 w 37"/>
                  <a:gd name="T21" fmla="*/ 266685722 h 25"/>
                  <a:gd name="T22" fmla="*/ 228092308 w 37"/>
                  <a:gd name="T23" fmla="*/ 42106691 h 25"/>
                  <a:gd name="T24" fmla="*/ 285116373 w 37"/>
                  <a:gd name="T25" fmla="*/ 84217127 h 25"/>
                  <a:gd name="T26" fmla="*/ 185325247 w 37"/>
                  <a:gd name="T27" fmla="*/ 84217127 h 25"/>
                  <a:gd name="T28" fmla="*/ 228092308 w 37"/>
                  <a:gd name="T29" fmla="*/ 42106691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"/>
                  <a:gd name="T46" fmla="*/ 0 h 25"/>
                  <a:gd name="T47" fmla="*/ 37 w 37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7" name="Freeform 200"/>
              <p:cNvSpPr>
                <a:spLocks/>
              </p:cNvSpPr>
              <p:nvPr/>
            </p:nvSpPr>
            <p:spPr bwMode="auto">
              <a:xfrm>
                <a:off x="2178050" y="-3043238"/>
                <a:ext cx="84138" cy="158750"/>
              </a:xfrm>
              <a:custGeom>
                <a:avLst/>
                <a:gdLst>
                  <a:gd name="T0" fmla="*/ 117013001 w 22"/>
                  <a:gd name="T1" fmla="*/ 514316032 h 42"/>
                  <a:gd name="T2" fmla="*/ 204768934 w 22"/>
                  <a:gd name="T3" fmla="*/ 428598504 h 42"/>
                  <a:gd name="T4" fmla="*/ 277904013 w 22"/>
                  <a:gd name="T5" fmla="*/ 600037221 h 42"/>
                  <a:gd name="T6" fmla="*/ 292528722 w 22"/>
                  <a:gd name="T7" fmla="*/ 542891021 h 42"/>
                  <a:gd name="T8" fmla="*/ 277904013 w 22"/>
                  <a:gd name="T9" fmla="*/ 342877315 h 42"/>
                  <a:gd name="T10" fmla="*/ 204768934 w 22"/>
                  <a:gd name="T11" fmla="*/ 200013647 h 42"/>
                  <a:gd name="T12" fmla="*/ 204768934 w 22"/>
                  <a:gd name="T13" fmla="*/ 0 h 42"/>
                  <a:gd name="T14" fmla="*/ 204768934 w 22"/>
                  <a:gd name="T15" fmla="*/ 0 h 42"/>
                  <a:gd name="T16" fmla="*/ 102384467 w 22"/>
                  <a:gd name="T17" fmla="*/ 0 h 42"/>
                  <a:gd name="T18" fmla="*/ 29253250 w 22"/>
                  <a:gd name="T19" fmla="*/ 128579953 h 42"/>
                  <a:gd name="T20" fmla="*/ 87759758 w 22"/>
                  <a:gd name="T21" fmla="*/ 214297362 h 42"/>
                  <a:gd name="T22" fmla="*/ 146266273 w 22"/>
                  <a:gd name="T23" fmla="*/ 414311009 h 42"/>
                  <a:gd name="T24" fmla="*/ 117013001 w 22"/>
                  <a:gd name="T25" fmla="*/ 51431603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42"/>
                  <a:gd name="T41" fmla="*/ 22 w 22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8" name="Freeform 201"/>
              <p:cNvSpPr>
                <a:spLocks/>
              </p:cNvSpPr>
              <p:nvPr/>
            </p:nvSpPr>
            <p:spPr bwMode="auto">
              <a:xfrm>
                <a:off x="2679700" y="-3260725"/>
                <a:ext cx="68263" cy="123825"/>
              </a:xfrm>
              <a:custGeom>
                <a:avLst/>
                <a:gdLst>
                  <a:gd name="T0" fmla="*/ 43146005 w 18"/>
                  <a:gd name="T1" fmla="*/ 295671567 h 33"/>
                  <a:gd name="T2" fmla="*/ 100676535 w 18"/>
                  <a:gd name="T3" fmla="*/ 436464279 h 33"/>
                  <a:gd name="T4" fmla="*/ 158203287 w 18"/>
                  <a:gd name="T5" fmla="*/ 436464279 h 33"/>
                  <a:gd name="T6" fmla="*/ 172587812 w 18"/>
                  <a:gd name="T7" fmla="*/ 408307238 h 33"/>
                  <a:gd name="T8" fmla="*/ 258879852 w 18"/>
                  <a:gd name="T9" fmla="*/ 112635700 h 33"/>
                  <a:gd name="T10" fmla="*/ 244499060 w 18"/>
                  <a:gd name="T11" fmla="*/ 112635700 h 33"/>
                  <a:gd name="T12" fmla="*/ 244499060 w 18"/>
                  <a:gd name="T13" fmla="*/ 84478658 h 33"/>
                  <a:gd name="T14" fmla="*/ 86292010 w 18"/>
                  <a:gd name="T15" fmla="*/ 14078524 h 33"/>
                  <a:gd name="T16" fmla="*/ 14380736 w 18"/>
                  <a:gd name="T17" fmla="*/ 112635700 h 33"/>
                  <a:gd name="T18" fmla="*/ 43146005 w 18"/>
                  <a:gd name="T19" fmla="*/ 29567156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33"/>
                  <a:gd name="T32" fmla="*/ 18 w 18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89" name="Freeform 202"/>
              <p:cNvSpPr>
                <a:spLocks/>
              </p:cNvSpPr>
              <p:nvPr/>
            </p:nvSpPr>
            <p:spPr bwMode="auto">
              <a:xfrm>
                <a:off x="3170238" y="-3043238"/>
                <a:ext cx="82550" cy="158750"/>
              </a:xfrm>
              <a:custGeom>
                <a:avLst/>
                <a:gdLst>
                  <a:gd name="T0" fmla="*/ 253432282 w 22"/>
                  <a:gd name="T1" fmla="*/ 171438657 h 42"/>
                  <a:gd name="T2" fmla="*/ 295671601 w 22"/>
                  <a:gd name="T3" fmla="*/ 85721219 h 42"/>
                  <a:gd name="T4" fmla="*/ 253432282 w 22"/>
                  <a:gd name="T5" fmla="*/ 14287499 h 42"/>
                  <a:gd name="T6" fmla="*/ 98557191 w 22"/>
                  <a:gd name="T7" fmla="*/ 0 h 42"/>
                  <a:gd name="T8" fmla="*/ 98557191 w 22"/>
                  <a:gd name="T9" fmla="*/ 200013647 h 42"/>
                  <a:gd name="T10" fmla="*/ 28160804 w 22"/>
                  <a:gd name="T11" fmla="*/ 385739799 h 42"/>
                  <a:gd name="T12" fmla="*/ 42239334 w 22"/>
                  <a:gd name="T13" fmla="*/ 600037221 h 42"/>
                  <a:gd name="T14" fmla="*/ 112635713 w 22"/>
                  <a:gd name="T15" fmla="*/ 428598504 h 42"/>
                  <a:gd name="T16" fmla="*/ 168953584 w 22"/>
                  <a:gd name="T17" fmla="*/ 485744704 h 42"/>
                  <a:gd name="T18" fmla="*/ 183035859 w 22"/>
                  <a:gd name="T19" fmla="*/ 485744704 h 42"/>
                  <a:gd name="T20" fmla="*/ 197114381 w 22"/>
                  <a:gd name="T21" fmla="*/ 257159906 h 42"/>
                  <a:gd name="T22" fmla="*/ 253432282 w 22"/>
                  <a:gd name="T23" fmla="*/ 171438657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42"/>
                  <a:gd name="T38" fmla="*/ 22 w 22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0" name="Freeform 203"/>
              <p:cNvSpPr>
                <a:spLocks/>
              </p:cNvSpPr>
              <p:nvPr/>
            </p:nvSpPr>
            <p:spPr bwMode="auto">
              <a:xfrm>
                <a:off x="2262188" y="-2332038"/>
                <a:ext cx="120650" cy="98425"/>
              </a:xfrm>
              <a:custGeom>
                <a:avLst/>
                <a:gdLst>
                  <a:gd name="T0" fmla="*/ 341164222 w 32"/>
                  <a:gd name="T1" fmla="*/ 157635222 h 26"/>
                  <a:gd name="T2" fmla="*/ 255876024 w 32"/>
                  <a:gd name="T3" fmla="*/ 157635222 h 26"/>
                  <a:gd name="T4" fmla="*/ 255876024 w 32"/>
                  <a:gd name="T5" fmla="*/ 0 h 26"/>
                  <a:gd name="T6" fmla="*/ 0 w 32"/>
                  <a:gd name="T7" fmla="*/ 286613634 h 26"/>
                  <a:gd name="T8" fmla="*/ 0 w 32"/>
                  <a:gd name="T9" fmla="*/ 300942039 h 26"/>
                  <a:gd name="T10" fmla="*/ 270090095 w 32"/>
                  <a:gd name="T11" fmla="*/ 329602633 h 26"/>
                  <a:gd name="T12" fmla="*/ 454888104 w 32"/>
                  <a:gd name="T13" fmla="*/ 100314003 h 26"/>
                  <a:gd name="T14" fmla="*/ 341164222 w 32"/>
                  <a:gd name="T15" fmla="*/ 157635222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6"/>
                  <a:gd name="T26" fmla="*/ 32 w 32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1" name="Freeform 204"/>
              <p:cNvSpPr>
                <a:spLocks/>
              </p:cNvSpPr>
              <p:nvPr/>
            </p:nvSpPr>
            <p:spPr bwMode="auto">
              <a:xfrm>
                <a:off x="3052763" y="-2332038"/>
                <a:ext cx="120650" cy="98425"/>
              </a:xfrm>
              <a:custGeom>
                <a:avLst/>
                <a:gdLst>
                  <a:gd name="T0" fmla="*/ 199012139 w 32"/>
                  <a:gd name="T1" fmla="*/ 0 h 26"/>
                  <a:gd name="T2" fmla="*/ 199012139 w 32"/>
                  <a:gd name="T3" fmla="*/ 171967412 h 26"/>
                  <a:gd name="T4" fmla="*/ 127938012 w 32"/>
                  <a:gd name="T5" fmla="*/ 157635222 h 26"/>
                  <a:gd name="T6" fmla="*/ 0 w 32"/>
                  <a:gd name="T7" fmla="*/ 100314003 h 26"/>
                  <a:gd name="T8" fmla="*/ 0 w 32"/>
                  <a:gd name="T9" fmla="*/ 100314003 h 26"/>
                  <a:gd name="T10" fmla="*/ 85291998 w 32"/>
                  <a:gd name="T11" fmla="*/ 243620791 h 26"/>
                  <a:gd name="T12" fmla="*/ 326950151 w 32"/>
                  <a:gd name="T13" fmla="*/ 372595418 h 26"/>
                  <a:gd name="T14" fmla="*/ 454888104 w 32"/>
                  <a:gd name="T15" fmla="*/ 300942039 h 26"/>
                  <a:gd name="T16" fmla="*/ 199012139 w 32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6"/>
                  <a:gd name="T29" fmla="*/ 32 w 32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2" name="Freeform 205"/>
              <p:cNvSpPr>
                <a:spLocks/>
              </p:cNvSpPr>
              <p:nvPr/>
            </p:nvSpPr>
            <p:spPr bwMode="auto">
              <a:xfrm>
                <a:off x="3008313" y="-3106738"/>
                <a:ext cx="120650" cy="153987"/>
              </a:xfrm>
              <a:custGeom>
                <a:avLst/>
                <a:gdLst>
                  <a:gd name="T0" fmla="*/ 0 w 32"/>
                  <a:gd name="T1" fmla="*/ 578341389 h 41"/>
                  <a:gd name="T2" fmla="*/ 14214075 w 32"/>
                  <a:gd name="T3" fmla="*/ 578341389 h 41"/>
                  <a:gd name="T4" fmla="*/ 99506070 w 32"/>
                  <a:gd name="T5" fmla="*/ 564234683 h 41"/>
                  <a:gd name="T6" fmla="*/ 270090095 w 32"/>
                  <a:gd name="T7" fmla="*/ 380858652 h 41"/>
                  <a:gd name="T8" fmla="*/ 312736080 w 32"/>
                  <a:gd name="T9" fmla="*/ 253905807 h 41"/>
                  <a:gd name="T10" fmla="*/ 454888104 w 32"/>
                  <a:gd name="T11" fmla="*/ 112846168 h 41"/>
                  <a:gd name="T12" fmla="*/ 341164222 w 32"/>
                  <a:gd name="T13" fmla="*/ 42316378 h 41"/>
                  <a:gd name="T14" fmla="*/ 227444052 w 32"/>
                  <a:gd name="T15" fmla="*/ 98739462 h 41"/>
                  <a:gd name="T16" fmla="*/ 213229981 w 32"/>
                  <a:gd name="T17" fmla="*/ 155166316 h 41"/>
                  <a:gd name="T18" fmla="*/ 170583996 w 32"/>
                  <a:gd name="T19" fmla="*/ 366751946 h 41"/>
                  <a:gd name="T20" fmla="*/ 14214075 w 32"/>
                  <a:gd name="T21" fmla="*/ 550127977 h 41"/>
                  <a:gd name="T22" fmla="*/ 0 w 32"/>
                  <a:gd name="T23" fmla="*/ 578341389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41"/>
                  <a:gd name="T38" fmla="*/ 32 w 32"/>
                  <a:gd name="T39" fmla="*/ 41 h 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3" name="Freeform 206"/>
              <p:cNvSpPr>
                <a:spLocks/>
              </p:cNvSpPr>
              <p:nvPr/>
            </p:nvSpPr>
            <p:spPr bwMode="auto">
              <a:xfrm>
                <a:off x="2298700" y="-3098800"/>
                <a:ext cx="128588" cy="146050"/>
              </a:xfrm>
              <a:custGeom>
                <a:avLst/>
                <a:gdLst>
                  <a:gd name="T0" fmla="*/ 0 w 34"/>
                  <a:gd name="T1" fmla="*/ 98168060 h 39"/>
                  <a:gd name="T2" fmla="*/ 185945788 w 34"/>
                  <a:gd name="T3" fmla="*/ 308528749 h 39"/>
                  <a:gd name="T4" fmla="*/ 228856340 w 34"/>
                  <a:gd name="T5" fmla="*/ 406696780 h 39"/>
                  <a:gd name="T6" fmla="*/ 472016198 w 34"/>
                  <a:gd name="T7" fmla="*/ 546938546 h 39"/>
                  <a:gd name="T8" fmla="*/ 486319716 w 34"/>
                  <a:gd name="T9" fmla="*/ 546938546 h 39"/>
                  <a:gd name="T10" fmla="*/ 457712681 w 34"/>
                  <a:gd name="T11" fmla="*/ 518889467 h 39"/>
                  <a:gd name="T12" fmla="*/ 328981023 w 34"/>
                  <a:gd name="T13" fmla="*/ 392672240 h 39"/>
                  <a:gd name="T14" fmla="*/ 271766952 w 34"/>
                  <a:gd name="T15" fmla="*/ 182311581 h 39"/>
                  <a:gd name="T16" fmla="*/ 228856340 w 34"/>
                  <a:gd name="T17" fmla="*/ 42073633 h 39"/>
                  <a:gd name="T18" fmla="*/ 157338752 w 34"/>
                  <a:gd name="T19" fmla="*/ 0 h 39"/>
                  <a:gd name="T20" fmla="*/ 0 w 34"/>
                  <a:gd name="T21" fmla="*/ 9816806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39"/>
                  <a:gd name="T35" fmla="*/ 34 w 34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4" name="Freeform 207"/>
              <p:cNvSpPr>
                <a:spLocks/>
              </p:cNvSpPr>
              <p:nvPr/>
            </p:nvSpPr>
            <p:spPr bwMode="auto">
              <a:xfrm>
                <a:off x="2924175" y="-2840038"/>
                <a:ext cx="177800" cy="84137"/>
              </a:xfrm>
              <a:custGeom>
                <a:avLst/>
                <a:gdLst>
                  <a:gd name="T0" fmla="*/ 672613635 w 47"/>
                  <a:gd name="T1" fmla="*/ 234019395 h 22"/>
                  <a:gd name="T2" fmla="*/ 400704443 w 47"/>
                  <a:gd name="T3" fmla="*/ 131636175 h 22"/>
                  <a:gd name="T4" fmla="*/ 171732105 w 47"/>
                  <a:gd name="T5" fmla="*/ 14624539 h 22"/>
                  <a:gd name="T6" fmla="*/ 100177057 w 47"/>
                  <a:gd name="T7" fmla="*/ 14624539 h 22"/>
                  <a:gd name="T8" fmla="*/ 0 w 47"/>
                  <a:gd name="T9" fmla="*/ 87754890 h 22"/>
                  <a:gd name="T10" fmla="*/ 271909192 w 47"/>
                  <a:gd name="T11" fmla="*/ 234019395 h 22"/>
                  <a:gd name="T12" fmla="*/ 271909192 w 47"/>
                  <a:gd name="T13" fmla="*/ 146260710 h 22"/>
                  <a:gd name="T14" fmla="*/ 300531199 w 47"/>
                  <a:gd name="T15" fmla="*/ 160889070 h 22"/>
                  <a:gd name="T16" fmla="*/ 472259463 w 47"/>
                  <a:gd name="T17" fmla="*/ 263268526 h 22"/>
                  <a:gd name="T18" fmla="*/ 672613635 w 47"/>
                  <a:gd name="T19" fmla="*/ 234019395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2"/>
                  <a:gd name="T32" fmla="*/ 47 w 4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5" name="Freeform 208"/>
              <p:cNvSpPr>
                <a:spLocks/>
              </p:cNvSpPr>
              <p:nvPr/>
            </p:nvSpPr>
            <p:spPr bwMode="auto">
              <a:xfrm>
                <a:off x="2333625" y="-2835275"/>
                <a:ext cx="169863" cy="71437"/>
              </a:xfrm>
              <a:custGeom>
                <a:avLst/>
                <a:gdLst>
                  <a:gd name="T0" fmla="*/ 142484870 w 45"/>
                  <a:gd name="T1" fmla="*/ 254454849 h 19"/>
                  <a:gd name="T2" fmla="*/ 256474287 w 45"/>
                  <a:gd name="T3" fmla="*/ 197910548 h 19"/>
                  <a:gd name="T4" fmla="*/ 384713259 w 45"/>
                  <a:gd name="T5" fmla="*/ 127229305 h 19"/>
                  <a:gd name="T6" fmla="*/ 384713259 w 45"/>
                  <a:gd name="T7" fmla="*/ 212047549 h 19"/>
                  <a:gd name="T8" fmla="*/ 641187547 w 45"/>
                  <a:gd name="T9" fmla="*/ 84818273 h 19"/>
                  <a:gd name="T10" fmla="*/ 641187547 w 45"/>
                  <a:gd name="T11" fmla="*/ 84818273 h 19"/>
                  <a:gd name="T12" fmla="*/ 541447802 w 45"/>
                  <a:gd name="T13" fmla="*/ 0 h 19"/>
                  <a:gd name="T14" fmla="*/ 527198188 w 45"/>
                  <a:gd name="T15" fmla="*/ 0 h 19"/>
                  <a:gd name="T16" fmla="*/ 242224615 w 45"/>
                  <a:gd name="T17" fmla="*/ 127229305 h 19"/>
                  <a:gd name="T18" fmla="*/ 0 w 45"/>
                  <a:gd name="T19" fmla="*/ 212047549 h 19"/>
                  <a:gd name="T20" fmla="*/ 0 w 45"/>
                  <a:gd name="T21" fmla="*/ 212047549 h 19"/>
                  <a:gd name="T22" fmla="*/ 142484870 w 45"/>
                  <a:gd name="T23" fmla="*/ 25445484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9"/>
                  <a:gd name="T38" fmla="*/ 45 w 45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6" name="Freeform 209"/>
              <p:cNvSpPr>
                <a:spLocks/>
              </p:cNvSpPr>
              <p:nvPr/>
            </p:nvSpPr>
            <p:spPr bwMode="auto">
              <a:xfrm>
                <a:off x="2743200" y="-3043238"/>
                <a:ext cx="125413" cy="90487"/>
              </a:xfrm>
              <a:custGeom>
                <a:avLst/>
                <a:gdLst>
                  <a:gd name="T0" fmla="*/ 144430164 w 33"/>
                  <a:gd name="T1" fmla="*/ 0 h 24"/>
                  <a:gd name="T2" fmla="*/ 0 w 33"/>
                  <a:gd name="T3" fmla="*/ 0 h 24"/>
                  <a:gd name="T4" fmla="*/ 158871654 w 33"/>
                  <a:gd name="T5" fmla="*/ 255870880 h 24"/>
                  <a:gd name="T6" fmla="*/ 476618704 w 33"/>
                  <a:gd name="T7" fmla="*/ 341162391 h 24"/>
                  <a:gd name="T8" fmla="*/ 462177213 w 33"/>
                  <a:gd name="T9" fmla="*/ 312730631 h 24"/>
                  <a:gd name="T10" fmla="*/ 259973547 w 33"/>
                  <a:gd name="T11" fmla="*/ 227442831 h 24"/>
                  <a:gd name="T12" fmla="*/ 173316945 w 33"/>
                  <a:gd name="T13" fmla="*/ 28431768 h 24"/>
                  <a:gd name="T14" fmla="*/ 144430164 w 33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4"/>
                  <a:gd name="T26" fmla="*/ 33 w 33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7" name="Freeform 210"/>
              <p:cNvSpPr>
                <a:spLocks/>
              </p:cNvSpPr>
              <p:nvPr/>
            </p:nvSpPr>
            <p:spPr bwMode="auto">
              <a:xfrm>
                <a:off x="2559050" y="-3043238"/>
                <a:ext cx="139700" cy="101600"/>
              </a:xfrm>
              <a:custGeom>
                <a:avLst/>
                <a:gdLst>
                  <a:gd name="T0" fmla="*/ 498951795 w 37"/>
                  <a:gd name="T1" fmla="*/ 0 h 27"/>
                  <a:gd name="T2" fmla="*/ 356393549 w 37"/>
                  <a:gd name="T3" fmla="*/ 0 h 27"/>
                  <a:gd name="T4" fmla="*/ 327883434 w 37"/>
                  <a:gd name="T5" fmla="*/ 28320059 h 27"/>
                  <a:gd name="T6" fmla="*/ 299369543 w 37"/>
                  <a:gd name="T7" fmla="*/ 113280234 h 27"/>
                  <a:gd name="T8" fmla="*/ 28510123 w 37"/>
                  <a:gd name="T9" fmla="*/ 325676944 h 27"/>
                  <a:gd name="T10" fmla="*/ 0 w 37"/>
                  <a:gd name="T11" fmla="*/ 339836970 h 27"/>
                  <a:gd name="T12" fmla="*/ 498951795 w 37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27"/>
                  <a:gd name="T23" fmla="*/ 37 w 37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8" name="Freeform 211"/>
              <p:cNvSpPr>
                <a:spLocks/>
              </p:cNvSpPr>
              <p:nvPr/>
            </p:nvSpPr>
            <p:spPr bwMode="auto">
              <a:xfrm>
                <a:off x="2182813" y="-3122613"/>
                <a:ext cx="161925" cy="79375"/>
              </a:xfrm>
              <a:custGeom>
                <a:avLst/>
                <a:gdLst>
                  <a:gd name="T0" fmla="*/ 14181616 w 43"/>
                  <a:gd name="T1" fmla="*/ 300018610 h 21"/>
                  <a:gd name="T2" fmla="*/ 141804886 w 43"/>
                  <a:gd name="T3" fmla="*/ 271443621 h 21"/>
                  <a:gd name="T4" fmla="*/ 411232986 w 43"/>
                  <a:gd name="T5" fmla="*/ 171438657 h 21"/>
                  <a:gd name="T6" fmla="*/ 581401156 w 43"/>
                  <a:gd name="T7" fmla="*/ 71433724 h 21"/>
                  <a:gd name="T8" fmla="*/ 609760615 w 43"/>
                  <a:gd name="T9" fmla="*/ 42858719 h 21"/>
                  <a:gd name="T10" fmla="*/ 453774058 w 43"/>
                  <a:gd name="T11" fmla="*/ 0 h 21"/>
                  <a:gd name="T12" fmla="*/ 382873527 w 43"/>
                  <a:gd name="T13" fmla="*/ 28574997 h 21"/>
                  <a:gd name="T14" fmla="*/ 326150843 w 43"/>
                  <a:gd name="T15" fmla="*/ 100004934 h 21"/>
                  <a:gd name="T16" fmla="*/ 113445397 w 43"/>
                  <a:gd name="T17" fmla="*/ 242872352 h 21"/>
                  <a:gd name="T18" fmla="*/ 0 w 43"/>
                  <a:gd name="T19" fmla="*/ 271443621 h 21"/>
                  <a:gd name="T20" fmla="*/ 0 w 43"/>
                  <a:gd name="T21" fmla="*/ 285731116 h 21"/>
                  <a:gd name="T22" fmla="*/ 14181616 w 43"/>
                  <a:gd name="T23" fmla="*/ 3000186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21"/>
                  <a:gd name="T38" fmla="*/ 43 w 43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99" name="Freeform 212"/>
              <p:cNvSpPr>
                <a:spLocks/>
              </p:cNvSpPr>
              <p:nvPr/>
            </p:nvSpPr>
            <p:spPr bwMode="auto">
              <a:xfrm>
                <a:off x="3090863" y="-3128963"/>
                <a:ext cx="161925" cy="85725"/>
              </a:xfrm>
              <a:custGeom>
                <a:avLst/>
                <a:gdLst>
                  <a:gd name="T0" fmla="*/ 14181616 w 43"/>
                  <a:gd name="T1" fmla="*/ 83350792 h 23"/>
                  <a:gd name="T2" fmla="*/ 198527570 w 43"/>
                  <a:gd name="T3" fmla="*/ 194483929 h 23"/>
                  <a:gd name="T4" fmla="*/ 368691915 w 43"/>
                  <a:gd name="T5" fmla="*/ 291729649 h 23"/>
                  <a:gd name="T6" fmla="*/ 538860084 w 43"/>
                  <a:gd name="T7" fmla="*/ 291729649 h 23"/>
                  <a:gd name="T8" fmla="*/ 609760615 w 43"/>
                  <a:gd name="T9" fmla="*/ 319511994 h 23"/>
                  <a:gd name="T10" fmla="*/ 609760615 w 43"/>
                  <a:gd name="T11" fmla="*/ 305620822 h 23"/>
                  <a:gd name="T12" fmla="*/ 567219543 w 43"/>
                  <a:gd name="T13" fmla="*/ 277834749 h 23"/>
                  <a:gd name="T14" fmla="*/ 467955670 w 43"/>
                  <a:gd name="T15" fmla="*/ 250052404 h 23"/>
                  <a:gd name="T16" fmla="*/ 255250313 w 43"/>
                  <a:gd name="T17" fmla="*/ 83350792 h 23"/>
                  <a:gd name="T18" fmla="*/ 184345957 w 43"/>
                  <a:gd name="T19" fmla="*/ 41677259 h 23"/>
                  <a:gd name="T20" fmla="*/ 0 w 43"/>
                  <a:gd name="T21" fmla="*/ 69459619 h 23"/>
                  <a:gd name="T22" fmla="*/ 14181616 w 43"/>
                  <a:gd name="T23" fmla="*/ 83350792 h 23"/>
                  <a:gd name="T24" fmla="*/ 14181616 w 43"/>
                  <a:gd name="T25" fmla="*/ 83350792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3"/>
                  <a:gd name="T41" fmla="*/ 43 w 43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0" name="Freeform 213"/>
              <p:cNvSpPr>
                <a:spLocks/>
              </p:cNvSpPr>
              <p:nvPr/>
            </p:nvSpPr>
            <p:spPr bwMode="auto">
              <a:xfrm>
                <a:off x="2430463" y="-2967038"/>
                <a:ext cx="125413" cy="14287"/>
              </a:xfrm>
              <a:custGeom>
                <a:avLst/>
                <a:gdLst>
                  <a:gd name="T0" fmla="*/ 418845142 w 33"/>
                  <a:gd name="T1" fmla="*/ 51029582 h 4"/>
                  <a:gd name="T2" fmla="*/ 476618704 w 33"/>
                  <a:gd name="T3" fmla="*/ 0 h 4"/>
                  <a:gd name="T4" fmla="*/ 0 w 33"/>
                  <a:gd name="T5" fmla="*/ 0 h 4"/>
                  <a:gd name="T6" fmla="*/ 57773577 w 33"/>
                  <a:gd name="T7" fmla="*/ 51029582 h 4"/>
                  <a:gd name="T8" fmla="*/ 418845142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1" name="Freeform 214"/>
              <p:cNvSpPr>
                <a:spLocks/>
              </p:cNvSpPr>
              <p:nvPr/>
            </p:nvSpPr>
            <p:spPr bwMode="auto">
              <a:xfrm>
                <a:off x="2879725" y="-2967038"/>
                <a:ext cx="123825" cy="14287"/>
              </a:xfrm>
              <a:custGeom>
                <a:avLst/>
                <a:gdLst>
                  <a:gd name="T0" fmla="*/ 408307238 w 33"/>
                  <a:gd name="T1" fmla="*/ 51029582 h 4"/>
                  <a:gd name="T2" fmla="*/ 464625073 w 33"/>
                  <a:gd name="T3" fmla="*/ 0 h 4"/>
                  <a:gd name="T4" fmla="*/ 0 w 33"/>
                  <a:gd name="T5" fmla="*/ 0 h 4"/>
                  <a:gd name="T6" fmla="*/ 56317850 w 33"/>
                  <a:gd name="T7" fmla="*/ 51029582 h 4"/>
                  <a:gd name="T8" fmla="*/ 408307238 w 33"/>
                  <a:gd name="T9" fmla="*/ 5102958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"/>
                  <a:gd name="T17" fmla="*/ 33 w 3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2" name="Freeform 215"/>
              <p:cNvSpPr>
                <a:spLocks/>
              </p:cNvSpPr>
              <p:nvPr/>
            </p:nvSpPr>
            <p:spPr bwMode="auto">
              <a:xfrm>
                <a:off x="2630488" y="-3065463"/>
                <a:ext cx="173038" cy="11112"/>
              </a:xfrm>
              <a:custGeom>
                <a:avLst/>
                <a:gdLst>
                  <a:gd name="T0" fmla="*/ 650916311 w 46"/>
                  <a:gd name="T1" fmla="*/ 0 h 3"/>
                  <a:gd name="T2" fmla="*/ 0 w 46"/>
                  <a:gd name="T3" fmla="*/ 0 h 3"/>
                  <a:gd name="T4" fmla="*/ 56602230 w 46"/>
                  <a:gd name="T5" fmla="*/ 41158849 h 3"/>
                  <a:gd name="T6" fmla="*/ 594314096 w 46"/>
                  <a:gd name="T7" fmla="*/ 41158849 h 3"/>
                  <a:gd name="T8" fmla="*/ 650916311 w 4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"/>
                  <a:gd name="T17" fmla="*/ 46 w 4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3" name="Freeform 216"/>
              <p:cNvSpPr>
                <a:spLocks/>
              </p:cNvSpPr>
              <p:nvPr/>
            </p:nvSpPr>
            <p:spPr bwMode="auto">
              <a:xfrm>
                <a:off x="2687638" y="-3381375"/>
                <a:ext cx="55563" cy="55562"/>
              </a:xfrm>
              <a:custGeom>
                <a:avLst/>
                <a:gdLst>
                  <a:gd name="T0" fmla="*/ 68605500 w 15"/>
                  <a:gd name="T1" fmla="*/ 150924932 h 15"/>
                  <a:gd name="T2" fmla="*/ 68605500 w 15"/>
                  <a:gd name="T3" fmla="*/ 205809062 h 15"/>
                  <a:gd name="T4" fmla="*/ 137210999 w 15"/>
                  <a:gd name="T5" fmla="*/ 205809062 h 15"/>
                  <a:gd name="T6" fmla="*/ 137210999 w 15"/>
                  <a:gd name="T7" fmla="*/ 178368849 h 15"/>
                  <a:gd name="T8" fmla="*/ 178375764 w 15"/>
                  <a:gd name="T9" fmla="*/ 123484719 h 15"/>
                  <a:gd name="T10" fmla="*/ 205816470 w 15"/>
                  <a:gd name="T11" fmla="*/ 123484719 h 15"/>
                  <a:gd name="T12" fmla="*/ 205816470 w 15"/>
                  <a:gd name="T13" fmla="*/ 68604265 h 15"/>
                  <a:gd name="T14" fmla="*/ 137210999 w 15"/>
                  <a:gd name="T15" fmla="*/ 68604265 h 15"/>
                  <a:gd name="T16" fmla="*/ 123490646 w 15"/>
                  <a:gd name="T17" fmla="*/ 0 h 15"/>
                  <a:gd name="T18" fmla="*/ 68605500 w 15"/>
                  <a:gd name="T19" fmla="*/ 0 h 15"/>
                  <a:gd name="T20" fmla="*/ 68605500 w 15"/>
                  <a:gd name="T21" fmla="*/ 27440220 h 15"/>
                  <a:gd name="T22" fmla="*/ 27440714 w 15"/>
                  <a:gd name="T23" fmla="*/ 68604265 h 15"/>
                  <a:gd name="T24" fmla="*/ 0 w 15"/>
                  <a:gd name="T25" fmla="*/ 68604265 h 15"/>
                  <a:gd name="T26" fmla="*/ 0 w 15"/>
                  <a:gd name="T27" fmla="*/ 123484719 h 15"/>
                  <a:gd name="T28" fmla="*/ 41164779 w 15"/>
                  <a:gd name="T29" fmla="*/ 123484719 h 15"/>
                  <a:gd name="T30" fmla="*/ 68605500 w 15"/>
                  <a:gd name="T31" fmla="*/ 150924932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"/>
                  <a:gd name="T49" fmla="*/ 0 h 15"/>
                  <a:gd name="T50" fmla="*/ 15 w 15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4" name="Freeform 217"/>
              <p:cNvSpPr>
                <a:spLocks/>
              </p:cNvSpPr>
              <p:nvPr/>
            </p:nvSpPr>
            <p:spPr bwMode="auto">
              <a:xfrm>
                <a:off x="2924175" y="-3087688"/>
                <a:ext cx="26988" cy="74612"/>
              </a:xfrm>
              <a:custGeom>
                <a:avLst/>
                <a:gdLst>
                  <a:gd name="T0" fmla="*/ 0 w 7"/>
                  <a:gd name="T1" fmla="*/ 83505748 h 20"/>
                  <a:gd name="T2" fmla="*/ 29729209 w 7"/>
                  <a:gd name="T3" fmla="*/ 250513542 h 20"/>
                  <a:gd name="T4" fmla="*/ 59458418 w 7"/>
                  <a:gd name="T5" fmla="*/ 278347538 h 20"/>
                  <a:gd name="T6" fmla="*/ 74321106 w 7"/>
                  <a:gd name="T7" fmla="*/ 250513542 h 20"/>
                  <a:gd name="T8" fmla="*/ 104050308 w 7"/>
                  <a:gd name="T9" fmla="*/ 83505748 h 20"/>
                  <a:gd name="T10" fmla="*/ 104050308 w 7"/>
                  <a:gd name="T11" fmla="*/ 83505748 h 20"/>
                  <a:gd name="T12" fmla="*/ 104050308 w 7"/>
                  <a:gd name="T13" fmla="*/ 55668007 h 20"/>
                  <a:gd name="T14" fmla="*/ 44591890 w 7"/>
                  <a:gd name="T15" fmla="*/ 13918867 h 20"/>
                  <a:gd name="T16" fmla="*/ 0 w 7"/>
                  <a:gd name="T17" fmla="*/ 83505748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0"/>
                  <a:gd name="T29" fmla="*/ 7 w 7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5" name="Freeform 218"/>
              <p:cNvSpPr>
                <a:spLocks/>
              </p:cNvSpPr>
              <p:nvPr/>
            </p:nvSpPr>
            <p:spPr bwMode="auto">
              <a:xfrm>
                <a:off x="2476500" y="-3087688"/>
                <a:ext cx="33338" cy="74612"/>
              </a:xfrm>
              <a:custGeom>
                <a:avLst/>
                <a:gdLst>
                  <a:gd name="T0" fmla="*/ 41165019 w 9"/>
                  <a:gd name="T1" fmla="*/ 250513542 h 20"/>
                  <a:gd name="T2" fmla="*/ 54885452 w 9"/>
                  <a:gd name="T3" fmla="*/ 278347538 h 20"/>
                  <a:gd name="T4" fmla="*/ 96050470 w 9"/>
                  <a:gd name="T5" fmla="*/ 250513542 h 20"/>
                  <a:gd name="T6" fmla="*/ 123491366 w 9"/>
                  <a:gd name="T7" fmla="*/ 55668007 h 20"/>
                  <a:gd name="T8" fmla="*/ 41165019 w 9"/>
                  <a:gd name="T9" fmla="*/ 0 h 20"/>
                  <a:gd name="T10" fmla="*/ 0 w 9"/>
                  <a:gd name="T11" fmla="*/ 83505748 h 20"/>
                  <a:gd name="T12" fmla="*/ 41165019 w 9"/>
                  <a:gd name="T13" fmla="*/ 25051354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0"/>
                  <a:gd name="T23" fmla="*/ 9 w 9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6" name="Freeform 219"/>
              <p:cNvSpPr>
                <a:spLocks/>
              </p:cNvSpPr>
              <p:nvPr/>
            </p:nvSpPr>
            <p:spPr bwMode="auto">
              <a:xfrm>
                <a:off x="2465388" y="-3189288"/>
                <a:ext cx="49213" cy="52387"/>
              </a:xfrm>
              <a:custGeom>
                <a:avLst/>
                <a:gdLst>
                  <a:gd name="T0" fmla="*/ 42993236 w 13"/>
                  <a:gd name="T1" fmla="*/ 126016953 h 14"/>
                  <a:gd name="T2" fmla="*/ 71654137 w 13"/>
                  <a:gd name="T3" fmla="*/ 126016953 h 14"/>
                  <a:gd name="T4" fmla="*/ 71654137 w 13"/>
                  <a:gd name="T5" fmla="*/ 196028417 h 14"/>
                  <a:gd name="T6" fmla="*/ 128979723 w 13"/>
                  <a:gd name="T7" fmla="*/ 196028417 h 14"/>
                  <a:gd name="T8" fmla="*/ 128979723 w 13"/>
                  <a:gd name="T9" fmla="*/ 126016953 h 14"/>
                  <a:gd name="T10" fmla="*/ 186301494 w 13"/>
                  <a:gd name="T11" fmla="*/ 98016080 h 14"/>
                  <a:gd name="T12" fmla="*/ 128979723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42993236 w 13"/>
                  <a:gd name="T21" fmla="*/ 70011494 h 14"/>
                  <a:gd name="T22" fmla="*/ 0 w 13"/>
                  <a:gd name="T23" fmla="*/ 98016080 h 14"/>
                  <a:gd name="T24" fmla="*/ 42993236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7" name="Freeform 220"/>
              <p:cNvSpPr>
                <a:spLocks/>
              </p:cNvSpPr>
              <p:nvPr/>
            </p:nvSpPr>
            <p:spPr bwMode="auto">
              <a:xfrm>
                <a:off x="2913063" y="-3189288"/>
                <a:ext cx="49213" cy="52387"/>
              </a:xfrm>
              <a:custGeom>
                <a:avLst/>
                <a:gdLst>
                  <a:gd name="T0" fmla="*/ 71654137 w 13"/>
                  <a:gd name="T1" fmla="*/ 126016953 h 14"/>
                  <a:gd name="T2" fmla="*/ 71654137 w 13"/>
                  <a:gd name="T3" fmla="*/ 196028417 h 14"/>
                  <a:gd name="T4" fmla="*/ 128979723 w 13"/>
                  <a:gd name="T5" fmla="*/ 196028417 h 14"/>
                  <a:gd name="T6" fmla="*/ 128979723 w 13"/>
                  <a:gd name="T7" fmla="*/ 126016953 h 14"/>
                  <a:gd name="T8" fmla="*/ 171969159 w 13"/>
                  <a:gd name="T9" fmla="*/ 126016953 h 14"/>
                  <a:gd name="T10" fmla="*/ 186301494 w 13"/>
                  <a:gd name="T11" fmla="*/ 98016080 h 14"/>
                  <a:gd name="T12" fmla="*/ 157640609 w 13"/>
                  <a:gd name="T13" fmla="*/ 70011494 h 14"/>
                  <a:gd name="T14" fmla="*/ 128979723 w 13"/>
                  <a:gd name="T15" fmla="*/ 42006893 h 14"/>
                  <a:gd name="T16" fmla="*/ 100315022 w 13"/>
                  <a:gd name="T17" fmla="*/ 0 h 14"/>
                  <a:gd name="T18" fmla="*/ 71654137 w 13"/>
                  <a:gd name="T19" fmla="*/ 42006893 h 14"/>
                  <a:gd name="T20" fmla="*/ 71654137 w 13"/>
                  <a:gd name="T21" fmla="*/ 70011494 h 14"/>
                  <a:gd name="T22" fmla="*/ 0 w 13"/>
                  <a:gd name="T23" fmla="*/ 98016080 h 14"/>
                  <a:gd name="T24" fmla="*/ 71654137 w 13"/>
                  <a:gd name="T25" fmla="*/ 126016953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8" name="Oval 221"/>
              <p:cNvSpPr>
                <a:spLocks noChangeArrowheads="1"/>
              </p:cNvSpPr>
              <p:nvPr/>
            </p:nvSpPr>
            <p:spPr bwMode="auto">
              <a:xfrm>
                <a:off x="2701925" y="-3302000"/>
                <a:ext cx="30163" cy="2540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09" name="Freeform 222"/>
              <p:cNvSpPr>
                <a:spLocks/>
              </p:cNvSpPr>
              <p:nvPr/>
            </p:nvSpPr>
            <p:spPr bwMode="auto">
              <a:xfrm>
                <a:off x="2484438" y="-3122613"/>
                <a:ext cx="19050" cy="23812"/>
              </a:xfrm>
              <a:custGeom>
                <a:avLst/>
                <a:gdLst>
                  <a:gd name="T0" fmla="*/ 72580502 w 5"/>
                  <a:gd name="T1" fmla="*/ 47250946 h 6"/>
                  <a:gd name="T2" fmla="*/ 43548298 w 5"/>
                  <a:gd name="T3" fmla="*/ 0 h 6"/>
                  <a:gd name="T4" fmla="*/ 0 w 5"/>
                  <a:gd name="T5" fmla="*/ 31499305 h 6"/>
                  <a:gd name="T6" fmla="*/ 29032196 w 5"/>
                  <a:gd name="T7" fmla="*/ 78750259 h 6"/>
                  <a:gd name="T8" fmla="*/ 72580502 w 5"/>
                  <a:gd name="T9" fmla="*/ 472509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0" name="Freeform 223"/>
              <p:cNvSpPr>
                <a:spLocks/>
              </p:cNvSpPr>
              <p:nvPr/>
            </p:nvSpPr>
            <p:spPr bwMode="auto">
              <a:xfrm>
                <a:off x="2928938" y="-3122613"/>
                <a:ext cx="22225" cy="23812"/>
              </a:xfrm>
              <a:custGeom>
                <a:avLst/>
                <a:gdLst>
                  <a:gd name="T0" fmla="*/ 41164406 w 6"/>
                  <a:gd name="T1" fmla="*/ 78750259 h 6"/>
                  <a:gd name="T2" fmla="*/ 82325107 w 6"/>
                  <a:gd name="T3" fmla="*/ 31499305 h 6"/>
                  <a:gd name="T4" fmla="*/ 41164406 w 6"/>
                  <a:gd name="T5" fmla="*/ 0 h 6"/>
                  <a:gd name="T6" fmla="*/ 0 w 6"/>
                  <a:gd name="T7" fmla="*/ 47250946 h 6"/>
                  <a:gd name="T8" fmla="*/ 41164406 w 6"/>
                  <a:gd name="T9" fmla="*/ 7875025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1" name="Freeform 224"/>
              <p:cNvSpPr>
                <a:spLocks/>
              </p:cNvSpPr>
              <p:nvPr/>
            </p:nvSpPr>
            <p:spPr bwMode="auto">
              <a:xfrm>
                <a:off x="2786063" y="-3098800"/>
                <a:ext cx="11113" cy="22225"/>
              </a:xfrm>
              <a:custGeom>
                <a:avLst/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2" name="Freeform 225"/>
              <p:cNvSpPr>
                <a:spLocks/>
              </p:cNvSpPr>
              <p:nvPr/>
            </p:nvSpPr>
            <p:spPr bwMode="auto">
              <a:xfrm>
                <a:off x="2668588" y="-3098800"/>
                <a:ext cx="11113" cy="22225"/>
              </a:xfrm>
              <a:custGeom>
                <a:avLst/>
                <a:gdLst>
                  <a:gd name="T0" fmla="*/ 41166258 w 3"/>
                  <a:gd name="T1" fmla="*/ 41164406 h 6"/>
                  <a:gd name="T2" fmla="*/ 27445404 w 3"/>
                  <a:gd name="T3" fmla="*/ 0 h 6"/>
                  <a:gd name="T4" fmla="*/ 13720850 w 3"/>
                  <a:gd name="T5" fmla="*/ 41164406 h 6"/>
                  <a:gd name="T6" fmla="*/ 27445404 w 3"/>
                  <a:gd name="T7" fmla="*/ 82325107 h 6"/>
                  <a:gd name="T8" fmla="*/ 41166258 w 3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3" name="Freeform 226"/>
              <p:cNvSpPr>
                <a:spLocks/>
              </p:cNvSpPr>
              <p:nvPr/>
            </p:nvSpPr>
            <p:spPr bwMode="auto">
              <a:xfrm>
                <a:off x="2709863" y="-3098800"/>
                <a:ext cx="15875" cy="22225"/>
              </a:xfrm>
              <a:custGeom>
                <a:avLst/>
                <a:gdLst>
                  <a:gd name="T0" fmla="*/ 63003892 w 4"/>
                  <a:gd name="T1" fmla="*/ 41164406 h 6"/>
                  <a:gd name="T2" fmla="*/ 15751965 w 4"/>
                  <a:gd name="T3" fmla="*/ 0 h 6"/>
                  <a:gd name="T4" fmla="*/ 0 w 4"/>
                  <a:gd name="T5" fmla="*/ 41164406 h 6"/>
                  <a:gd name="T6" fmla="*/ 31503930 w 4"/>
                  <a:gd name="T7" fmla="*/ 82325107 h 6"/>
                  <a:gd name="T8" fmla="*/ 63003892 w 4"/>
                  <a:gd name="T9" fmla="*/ 4116440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4" name="Freeform 227"/>
              <p:cNvSpPr>
                <a:spLocks/>
              </p:cNvSpPr>
              <p:nvPr/>
            </p:nvSpPr>
            <p:spPr bwMode="auto">
              <a:xfrm>
                <a:off x="2747963" y="-3095625"/>
                <a:ext cx="11113" cy="19050"/>
              </a:xfrm>
              <a:custGeom>
                <a:avLst/>
                <a:gdLst>
                  <a:gd name="T0" fmla="*/ 13720850 w 3"/>
                  <a:gd name="T1" fmla="*/ 0 h 5"/>
                  <a:gd name="T2" fmla="*/ 0 w 3"/>
                  <a:gd name="T3" fmla="*/ 29032196 h 5"/>
                  <a:gd name="T4" fmla="*/ 13720850 w 3"/>
                  <a:gd name="T5" fmla="*/ 72580502 h 5"/>
                  <a:gd name="T6" fmla="*/ 41166258 w 3"/>
                  <a:gd name="T7" fmla="*/ 29032196 h 5"/>
                  <a:gd name="T8" fmla="*/ 1372085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5" name="Freeform 228"/>
              <p:cNvSpPr>
                <a:spLocks/>
              </p:cNvSpPr>
              <p:nvPr/>
            </p:nvSpPr>
            <p:spPr bwMode="auto">
              <a:xfrm>
                <a:off x="2630488" y="-3095625"/>
                <a:ext cx="19050" cy="19050"/>
              </a:xfrm>
              <a:custGeom>
                <a:avLst/>
                <a:gdLst>
                  <a:gd name="T0" fmla="*/ 29032196 w 5"/>
                  <a:gd name="T1" fmla="*/ 0 h 5"/>
                  <a:gd name="T2" fmla="*/ 0 w 5"/>
                  <a:gd name="T3" fmla="*/ 29032196 h 5"/>
                  <a:gd name="T4" fmla="*/ 29032196 w 5"/>
                  <a:gd name="T5" fmla="*/ 72580502 h 5"/>
                  <a:gd name="T6" fmla="*/ 72580502 w 5"/>
                  <a:gd name="T7" fmla="*/ 29032196 h 5"/>
                  <a:gd name="T8" fmla="*/ 29032196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6" name="Freeform 229"/>
              <p:cNvSpPr>
                <a:spLocks/>
              </p:cNvSpPr>
              <p:nvPr/>
            </p:nvSpPr>
            <p:spPr bwMode="auto">
              <a:xfrm>
                <a:off x="2605088" y="-1951038"/>
                <a:ext cx="222250" cy="68262"/>
              </a:xfrm>
              <a:custGeom>
                <a:avLst/>
                <a:gdLst>
                  <a:gd name="T0" fmla="*/ 837204468 w 59"/>
                  <a:gd name="T1" fmla="*/ 0 h 18"/>
                  <a:gd name="T2" fmla="*/ 823014374 w 59"/>
                  <a:gd name="T3" fmla="*/ 0 h 18"/>
                  <a:gd name="T4" fmla="*/ 439885491 w 59"/>
                  <a:gd name="T5" fmla="*/ 172581491 h 18"/>
                  <a:gd name="T6" fmla="*/ 383128883 w 59"/>
                  <a:gd name="T7" fmla="*/ 172581491 h 18"/>
                  <a:gd name="T8" fmla="*/ 14190097 w 59"/>
                  <a:gd name="T9" fmla="*/ 0 h 18"/>
                  <a:gd name="T10" fmla="*/ 0 w 59"/>
                  <a:gd name="T11" fmla="*/ 14380526 h 18"/>
                  <a:gd name="T12" fmla="*/ 141897230 w 59"/>
                  <a:gd name="T13" fmla="*/ 43145373 h 18"/>
                  <a:gd name="T14" fmla="*/ 141897230 w 59"/>
                  <a:gd name="T15" fmla="*/ 57525895 h 18"/>
                  <a:gd name="T16" fmla="*/ 141897230 w 59"/>
                  <a:gd name="T17" fmla="*/ 129436133 h 18"/>
                  <a:gd name="T18" fmla="*/ 212847699 w 59"/>
                  <a:gd name="T19" fmla="*/ 143816655 h 18"/>
                  <a:gd name="T20" fmla="*/ 241227886 w 59"/>
                  <a:gd name="T21" fmla="*/ 129436133 h 18"/>
                  <a:gd name="T22" fmla="*/ 255418039 w 59"/>
                  <a:gd name="T23" fmla="*/ 172581491 h 18"/>
                  <a:gd name="T24" fmla="*/ 354748695 w 59"/>
                  <a:gd name="T25" fmla="*/ 215726849 h 18"/>
                  <a:gd name="T26" fmla="*/ 482455773 w 59"/>
                  <a:gd name="T27" fmla="*/ 230107371 h 18"/>
                  <a:gd name="T28" fmla="*/ 567596453 w 59"/>
                  <a:gd name="T29" fmla="*/ 215726849 h 18"/>
                  <a:gd name="T30" fmla="*/ 581786547 w 59"/>
                  <a:gd name="T31" fmla="*/ 158200970 h 18"/>
                  <a:gd name="T32" fmla="*/ 624356828 w 59"/>
                  <a:gd name="T33" fmla="*/ 143816655 h 18"/>
                  <a:gd name="T34" fmla="*/ 681117203 w 59"/>
                  <a:gd name="T35" fmla="*/ 143816655 h 18"/>
                  <a:gd name="T36" fmla="*/ 709493624 w 59"/>
                  <a:gd name="T37" fmla="*/ 115055582 h 18"/>
                  <a:gd name="T38" fmla="*/ 695307297 w 59"/>
                  <a:gd name="T39" fmla="*/ 43145373 h 18"/>
                  <a:gd name="T40" fmla="*/ 837204468 w 59"/>
                  <a:gd name="T41" fmla="*/ 0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8"/>
                  <a:gd name="T65" fmla="*/ 59 w 59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7" name="Freeform 230"/>
              <p:cNvSpPr>
                <a:spLocks/>
              </p:cNvSpPr>
              <p:nvPr/>
            </p:nvSpPr>
            <p:spPr bwMode="auto">
              <a:xfrm>
                <a:off x="2698750" y="-2414588"/>
                <a:ext cx="26988" cy="38100"/>
              </a:xfrm>
              <a:custGeom>
                <a:avLst/>
                <a:gdLst>
                  <a:gd name="T0" fmla="*/ 59458418 w 7"/>
                  <a:gd name="T1" fmla="*/ 72580502 h 10"/>
                  <a:gd name="T2" fmla="*/ 104050308 w 7"/>
                  <a:gd name="T3" fmla="*/ 14516098 h 10"/>
                  <a:gd name="T4" fmla="*/ 104050308 w 7"/>
                  <a:gd name="T5" fmla="*/ 0 h 10"/>
                  <a:gd name="T6" fmla="*/ 29729209 w 7"/>
                  <a:gd name="T7" fmla="*/ 58064393 h 10"/>
                  <a:gd name="T8" fmla="*/ 29729209 w 7"/>
                  <a:gd name="T9" fmla="*/ 0 h 10"/>
                  <a:gd name="T10" fmla="*/ 0 w 7"/>
                  <a:gd name="T11" fmla="*/ 0 h 10"/>
                  <a:gd name="T12" fmla="*/ 0 w 7"/>
                  <a:gd name="T13" fmla="*/ 145161004 h 10"/>
                  <a:gd name="T14" fmla="*/ 29729209 w 7"/>
                  <a:gd name="T15" fmla="*/ 145161004 h 10"/>
                  <a:gd name="T16" fmla="*/ 29729209 w 7"/>
                  <a:gd name="T17" fmla="*/ 87096597 h 10"/>
                  <a:gd name="T18" fmla="*/ 74321106 w 7"/>
                  <a:gd name="T19" fmla="*/ 145161004 h 10"/>
                  <a:gd name="T20" fmla="*/ 104050308 w 7"/>
                  <a:gd name="T21" fmla="*/ 145161004 h 10"/>
                  <a:gd name="T22" fmla="*/ 59458418 w 7"/>
                  <a:gd name="T23" fmla="*/ 72580502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0"/>
                  <a:gd name="T38" fmla="*/ 7 w 7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8" name="Freeform 231"/>
              <p:cNvSpPr>
                <a:spLocks/>
              </p:cNvSpPr>
              <p:nvPr/>
            </p:nvSpPr>
            <p:spPr bwMode="auto">
              <a:xfrm>
                <a:off x="2762250" y="-2414588"/>
                <a:ext cx="30163" cy="38100"/>
              </a:xfrm>
              <a:custGeom>
                <a:avLst/>
                <a:gdLst>
                  <a:gd name="T0" fmla="*/ 37803761 w 19"/>
                  <a:gd name="T1" fmla="*/ 25201561 h 24"/>
                  <a:gd name="T2" fmla="*/ 12601782 w 19"/>
                  <a:gd name="T3" fmla="*/ 25201561 h 24"/>
                  <a:gd name="T4" fmla="*/ 12601782 w 19"/>
                  <a:gd name="T5" fmla="*/ 0 h 24"/>
                  <a:gd name="T6" fmla="*/ 0 w 19"/>
                  <a:gd name="T7" fmla="*/ 0 h 24"/>
                  <a:gd name="T8" fmla="*/ 0 w 19"/>
                  <a:gd name="T9" fmla="*/ 60483756 h 24"/>
                  <a:gd name="T10" fmla="*/ 12601782 w 19"/>
                  <a:gd name="T11" fmla="*/ 60483756 h 24"/>
                  <a:gd name="T12" fmla="*/ 12601782 w 19"/>
                  <a:gd name="T13" fmla="*/ 30241878 h 24"/>
                  <a:gd name="T14" fmla="*/ 37803761 w 19"/>
                  <a:gd name="T15" fmla="*/ 30241878 h 24"/>
                  <a:gd name="T16" fmla="*/ 37803761 w 19"/>
                  <a:gd name="T17" fmla="*/ 60483756 h 24"/>
                  <a:gd name="T18" fmla="*/ 47884549 w 19"/>
                  <a:gd name="T19" fmla="*/ 60483756 h 24"/>
                  <a:gd name="T20" fmla="*/ 47884549 w 19"/>
                  <a:gd name="T21" fmla="*/ 0 h 24"/>
                  <a:gd name="T22" fmla="*/ 37803761 w 19"/>
                  <a:gd name="T23" fmla="*/ 0 h 24"/>
                  <a:gd name="T24" fmla="*/ 37803761 w 19"/>
                  <a:gd name="T25" fmla="*/ 25201561 h 24"/>
                  <a:gd name="T26" fmla="*/ 37803761 w 19"/>
                  <a:gd name="T27" fmla="*/ 25201561 h 24"/>
                  <a:gd name="T28" fmla="*/ 37803761 w 19"/>
                  <a:gd name="T29" fmla="*/ 25201561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24"/>
                  <a:gd name="T47" fmla="*/ 19 w 19"/>
                  <a:gd name="T48" fmla="*/ 24 h 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19" name="Freeform 232"/>
              <p:cNvSpPr>
                <a:spLocks noEditPoints="1"/>
              </p:cNvSpPr>
              <p:nvPr/>
            </p:nvSpPr>
            <p:spPr bwMode="auto">
              <a:xfrm>
                <a:off x="2616200" y="-2459038"/>
                <a:ext cx="200025" cy="349250"/>
              </a:xfrm>
              <a:custGeom>
                <a:avLst/>
                <a:gdLst>
                  <a:gd name="T0" fmla="*/ 142436688 w 53"/>
                  <a:gd name="T1" fmla="*/ 1311565227 h 93"/>
                  <a:gd name="T2" fmla="*/ 242139687 w 53"/>
                  <a:gd name="T3" fmla="*/ 1311565227 h 93"/>
                  <a:gd name="T4" fmla="*/ 242139687 w 53"/>
                  <a:gd name="T5" fmla="*/ 1297463794 h 93"/>
                  <a:gd name="T6" fmla="*/ 270626317 w 53"/>
                  <a:gd name="T7" fmla="*/ 380776377 h 93"/>
                  <a:gd name="T8" fmla="*/ 341842745 w 53"/>
                  <a:gd name="T9" fmla="*/ 380776377 h 93"/>
                  <a:gd name="T10" fmla="*/ 313356173 w 53"/>
                  <a:gd name="T11" fmla="*/ 1311565227 h 93"/>
                  <a:gd name="T12" fmla="*/ 441549517 w 53"/>
                  <a:gd name="T13" fmla="*/ 1311565227 h 93"/>
                  <a:gd name="T14" fmla="*/ 441549517 w 53"/>
                  <a:gd name="T15" fmla="*/ 1297463794 h 93"/>
                  <a:gd name="T16" fmla="*/ 398819661 w 53"/>
                  <a:gd name="T17" fmla="*/ 380776377 h 93"/>
                  <a:gd name="T18" fmla="*/ 470036088 w 53"/>
                  <a:gd name="T19" fmla="*/ 380776377 h 93"/>
                  <a:gd name="T20" fmla="*/ 498522777 w 53"/>
                  <a:gd name="T21" fmla="*/ 1311565227 h 93"/>
                  <a:gd name="T22" fmla="*/ 583982490 w 53"/>
                  <a:gd name="T23" fmla="*/ 1311565227 h 93"/>
                  <a:gd name="T24" fmla="*/ 583982490 w 53"/>
                  <a:gd name="T25" fmla="*/ 1297463794 h 93"/>
                  <a:gd name="T26" fmla="*/ 527009348 w 53"/>
                  <a:gd name="T27" fmla="*/ 380776377 h 93"/>
                  <a:gd name="T28" fmla="*/ 754905691 w 53"/>
                  <a:gd name="T29" fmla="*/ 380776377 h 93"/>
                  <a:gd name="T30" fmla="*/ 754905691 w 53"/>
                  <a:gd name="T31" fmla="*/ 98721330 h 93"/>
                  <a:gd name="T32" fmla="*/ 569739205 w 53"/>
                  <a:gd name="T33" fmla="*/ 98721330 h 93"/>
                  <a:gd name="T34" fmla="*/ 598225776 w 53"/>
                  <a:gd name="T35" fmla="*/ 70514708 h 93"/>
                  <a:gd name="T36" fmla="*/ 569739205 w 53"/>
                  <a:gd name="T37" fmla="*/ 56413260 h 93"/>
                  <a:gd name="T38" fmla="*/ 569739205 w 53"/>
                  <a:gd name="T39" fmla="*/ 14101437 h 93"/>
                  <a:gd name="T40" fmla="*/ 583982490 w 53"/>
                  <a:gd name="T41" fmla="*/ 14101437 h 93"/>
                  <a:gd name="T42" fmla="*/ 583982490 w 53"/>
                  <a:gd name="T43" fmla="*/ 0 h 93"/>
                  <a:gd name="T44" fmla="*/ 583982490 w 53"/>
                  <a:gd name="T45" fmla="*/ 0 h 93"/>
                  <a:gd name="T46" fmla="*/ 142436688 w 53"/>
                  <a:gd name="T47" fmla="*/ 0 h 93"/>
                  <a:gd name="T48" fmla="*/ 142436688 w 53"/>
                  <a:gd name="T49" fmla="*/ 0 h 93"/>
                  <a:gd name="T50" fmla="*/ 156679974 w 53"/>
                  <a:gd name="T51" fmla="*/ 14101437 h 93"/>
                  <a:gd name="T52" fmla="*/ 170923259 w 53"/>
                  <a:gd name="T53" fmla="*/ 14101437 h 93"/>
                  <a:gd name="T54" fmla="*/ 170923259 w 53"/>
                  <a:gd name="T55" fmla="*/ 56413260 h 93"/>
                  <a:gd name="T56" fmla="*/ 142436688 w 53"/>
                  <a:gd name="T57" fmla="*/ 70514708 h 93"/>
                  <a:gd name="T58" fmla="*/ 170923259 w 53"/>
                  <a:gd name="T59" fmla="*/ 98721330 h 93"/>
                  <a:gd name="T60" fmla="*/ 0 w 53"/>
                  <a:gd name="T61" fmla="*/ 98721330 h 93"/>
                  <a:gd name="T62" fmla="*/ 0 w 53"/>
                  <a:gd name="T63" fmla="*/ 380776377 h 93"/>
                  <a:gd name="T64" fmla="*/ 213653116 w 53"/>
                  <a:gd name="T65" fmla="*/ 380776377 h 93"/>
                  <a:gd name="T66" fmla="*/ 142436688 w 53"/>
                  <a:gd name="T67" fmla="*/ 1311565227 h 93"/>
                  <a:gd name="T68" fmla="*/ 142436688 w 53"/>
                  <a:gd name="T69" fmla="*/ 1311565227 h 93"/>
                  <a:gd name="T70" fmla="*/ 14243289 w 53"/>
                  <a:gd name="T71" fmla="*/ 338468321 h 93"/>
                  <a:gd name="T72" fmla="*/ 14243289 w 53"/>
                  <a:gd name="T73" fmla="*/ 126924227 h 93"/>
                  <a:gd name="T74" fmla="*/ 712175834 w 53"/>
                  <a:gd name="T75" fmla="*/ 126924227 h 93"/>
                  <a:gd name="T76" fmla="*/ 712175834 w 53"/>
                  <a:gd name="T77" fmla="*/ 338468321 h 93"/>
                  <a:gd name="T78" fmla="*/ 14243289 w 53"/>
                  <a:gd name="T79" fmla="*/ 338468321 h 93"/>
                  <a:gd name="T80" fmla="*/ 14243289 w 53"/>
                  <a:gd name="T81" fmla="*/ 338468321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93"/>
                  <a:gd name="T125" fmla="*/ 53 w 53"/>
                  <a:gd name="T126" fmla="*/ 93 h 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0" name="Freeform 233"/>
              <p:cNvSpPr>
                <a:spLocks/>
              </p:cNvSpPr>
              <p:nvPr/>
            </p:nvSpPr>
            <p:spPr bwMode="auto">
              <a:xfrm>
                <a:off x="2638425" y="-2428875"/>
                <a:ext cx="30163" cy="52387"/>
              </a:xfrm>
              <a:custGeom>
                <a:avLst/>
                <a:gdLst>
                  <a:gd name="T0" fmla="*/ 56864783 w 8"/>
                  <a:gd name="T1" fmla="*/ 112014630 h 14"/>
                  <a:gd name="T2" fmla="*/ 0 w 8"/>
                  <a:gd name="T3" fmla="*/ 70011494 h 14"/>
                  <a:gd name="T4" fmla="*/ 14214311 w 8"/>
                  <a:gd name="T5" fmla="*/ 84013787 h 14"/>
                  <a:gd name="T6" fmla="*/ 28432392 w 8"/>
                  <a:gd name="T7" fmla="*/ 98016080 h 14"/>
                  <a:gd name="T8" fmla="*/ 28432392 w 8"/>
                  <a:gd name="T9" fmla="*/ 126016953 h 14"/>
                  <a:gd name="T10" fmla="*/ 28432392 w 8"/>
                  <a:gd name="T11" fmla="*/ 126016953 h 14"/>
                  <a:gd name="T12" fmla="*/ 14214311 w 8"/>
                  <a:gd name="T13" fmla="*/ 140019246 h 14"/>
                  <a:gd name="T14" fmla="*/ 0 w 8"/>
                  <a:gd name="T15" fmla="*/ 154021538 h 14"/>
                  <a:gd name="T16" fmla="*/ 71079105 w 8"/>
                  <a:gd name="T17" fmla="*/ 140019246 h 14"/>
                  <a:gd name="T18" fmla="*/ 56864783 w 8"/>
                  <a:gd name="T19" fmla="*/ 11201463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4"/>
                  <a:gd name="T32" fmla="*/ 8 w 8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1" name="Freeform 234"/>
              <p:cNvSpPr>
                <a:spLocks/>
              </p:cNvSpPr>
              <p:nvPr/>
            </p:nvSpPr>
            <p:spPr bwMode="auto">
              <a:xfrm>
                <a:off x="2676525" y="-2497138"/>
                <a:ext cx="74613" cy="3175"/>
              </a:xfrm>
              <a:custGeom>
                <a:avLst/>
                <a:gdLst>
                  <a:gd name="T0" fmla="*/ 278354999 w 20"/>
                  <a:gd name="T1" fmla="*/ 0 h 1"/>
                  <a:gd name="T2" fmla="*/ 139179365 w 20"/>
                  <a:gd name="T3" fmla="*/ 0 h 1"/>
                  <a:gd name="T4" fmla="*/ 0 w 20"/>
                  <a:gd name="T5" fmla="*/ 0 h 1"/>
                  <a:gd name="T6" fmla="*/ 0 w 20"/>
                  <a:gd name="T7" fmla="*/ 10080623 h 1"/>
                  <a:gd name="T8" fmla="*/ 0 w 20"/>
                  <a:gd name="T9" fmla="*/ 10080623 h 1"/>
                  <a:gd name="T10" fmla="*/ 0 w 20"/>
                  <a:gd name="T11" fmla="*/ 10080623 h 1"/>
                  <a:gd name="T12" fmla="*/ 0 w 20"/>
                  <a:gd name="T13" fmla="*/ 10080623 h 1"/>
                  <a:gd name="T14" fmla="*/ 0 w 20"/>
                  <a:gd name="T15" fmla="*/ 10080623 h 1"/>
                  <a:gd name="T16" fmla="*/ 0 w 20"/>
                  <a:gd name="T17" fmla="*/ 10080623 h 1"/>
                  <a:gd name="T18" fmla="*/ 0 w 20"/>
                  <a:gd name="T19" fmla="*/ 10080623 h 1"/>
                  <a:gd name="T20" fmla="*/ 139179365 w 20"/>
                  <a:gd name="T21" fmla="*/ 10080623 h 1"/>
                  <a:gd name="T22" fmla="*/ 278354999 w 20"/>
                  <a:gd name="T23" fmla="*/ 10080623 h 1"/>
                  <a:gd name="T24" fmla="*/ 278354999 w 20"/>
                  <a:gd name="T25" fmla="*/ 10080623 h 1"/>
                  <a:gd name="T26" fmla="*/ 278354999 w 20"/>
                  <a:gd name="T27" fmla="*/ 10080623 h 1"/>
                  <a:gd name="T28" fmla="*/ 278354999 w 20"/>
                  <a:gd name="T29" fmla="*/ 10080623 h 1"/>
                  <a:gd name="T30" fmla="*/ 278354999 w 20"/>
                  <a:gd name="T31" fmla="*/ 10080623 h 1"/>
                  <a:gd name="T32" fmla="*/ 278354999 w 20"/>
                  <a:gd name="T33" fmla="*/ 10080623 h 1"/>
                  <a:gd name="T34" fmla="*/ 278354999 w 20"/>
                  <a:gd name="T35" fmla="*/ 10080623 h 1"/>
                  <a:gd name="T36" fmla="*/ 278354999 w 20"/>
                  <a:gd name="T37" fmla="*/ 0 h 1"/>
                  <a:gd name="T38" fmla="*/ 278354999 w 20"/>
                  <a:gd name="T39" fmla="*/ 0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1"/>
                  <a:gd name="T62" fmla="*/ 20 w 20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2" name="Freeform 235"/>
              <p:cNvSpPr>
                <a:spLocks/>
              </p:cNvSpPr>
              <p:nvPr/>
            </p:nvSpPr>
            <p:spPr bwMode="auto">
              <a:xfrm>
                <a:off x="2709863" y="-2587625"/>
                <a:ext cx="11113" cy="11112"/>
              </a:xfrm>
              <a:custGeom>
                <a:avLst/>
                <a:gdLst>
                  <a:gd name="T0" fmla="*/ 41166258 w 3"/>
                  <a:gd name="T1" fmla="*/ 27439231 h 3"/>
                  <a:gd name="T2" fmla="*/ 13720850 w 3"/>
                  <a:gd name="T3" fmla="*/ 0 h 3"/>
                  <a:gd name="T4" fmla="*/ 0 w 3"/>
                  <a:gd name="T5" fmla="*/ 13719615 h 3"/>
                  <a:gd name="T6" fmla="*/ 0 w 3"/>
                  <a:gd name="T7" fmla="*/ 27439231 h 3"/>
                  <a:gd name="T8" fmla="*/ 13720850 w 3"/>
                  <a:gd name="T9" fmla="*/ 41158849 h 3"/>
                  <a:gd name="T10" fmla="*/ 41166258 w 3"/>
                  <a:gd name="T11" fmla="*/ 2743923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3" name="Oval 236"/>
              <p:cNvSpPr>
                <a:spLocks noChangeArrowheads="1"/>
              </p:cNvSpPr>
              <p:nvPr/>
            </p:nvSpPr>
            <p:spPr bwMode="auto">
              <a:xfrm>
                <a:off x="2709863" y="-2565400"/>
                <a:ext cx="11113" cy="7937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4" name="Freeform 237"/>
              <p:cNvSpPr>
                <a:spLocks/>
              </p:cNvSpPr>
              <p:nvPr/>
            </p:nvSpPr>
            <p:spPr bwMode="auto">
              <a:xfrm>
                <a:off x="2747963" y="-2535238"/>
                <a:ext cx="3175" cy="4762"/>
              </a:xfrm>
              <a:custGeom>
                <a:avLst/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10080623 w 1"/>
                  <a:gd name="T5" fmla="*/ 0 h 1"/>
                  <a:gd name="T6" fmla="*/ 10080623 w 1"/>
                  <a:gd name="T7" fmla="*/ 0 h 1"/>
                  <a:gd name="T8" fmla="*/ 0 w 1"/>
                  <a:gd name="T9" fmla="*/ 0 h 1"/>
                  <a:gd name="T10" fmla="*/ 10080623 w 1"/>
                  <a:gd name="T11" fmla="*/ 22676642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5" name="Freeform 238"/>
              <p:cNvSpPr>
                <a:spLocks/>
              </p:cNvSpPr>
              <p:nvPr/>
            </p:nvSpPr>
            <p:spPr bwMode="auto">
              <a:xfrm>
                <a:off x="2736850" y="-2530475"/>
                <a:ext cx="11113" cy="7937"/>
              </a:xfrm>
              <a:custGeom>
                <a:avLst/>
                <a:gdLst>
                  <a:gd name="T0" fmla="*/ 0 w 3"/>
                  <a:gd name="T1" fmla="*/ 15750973 h 2"/>
                  <a:gd name="T2" fmla="*/ 27445404 w 3"/>
                  <a:gd name="T3" fmla="*/ 31497977 h 2"/>
                  <a:gd name="T4" fmla="*/ 41166258 w 3"/>
                  <a:gd name="T5" fmla="*/ 15750973 h 2"/>
                  <a:gd name="T6" fmla="*/ 27445404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6" name="Freeform 239"/>
              <p:cNvSpPr>
                <a:spLocks/>
              </p:cNvSpPr>
              <p:nvPr/>
            </p:nvSpPr>
            <p:spPr bwMode="auto">
              <a:xfrm>
                <a:off x="2743200" y="-2546350"/>
                <a:ext cx="4763" cy="1111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3719615 h 3"/>
                  <a:gd name="T6" fmla="*/ 0 w 1"/>
                  <a:gd name="T7" fmla="*/ 41158849 h 3"/>
                  <a:gd name="T8" fmla="*/ 0 w 1"/>
                  <a:gd name="T9" fmla="*/ 27439231 h 3"/>
                  <a:gd name="T10" fmla="*/ 22686167 w 1"/>
                  <a:gd name="T11" fmla="*/ 13719615 h 3"/>
                  <a:gd name="T12" fmla="*/ 22686167 w 1"/>
                  <a:gd name="T13" fmla="*/ 13719615 h 3"/>
                  <a:gd name="T14" fmla="*/ 22686167 w 1"/>
                  <a:gd name="T15" fmla="*/ 13719615 h 3"/>
                  <a:gd name="T16" fmla="*/ 0 w 1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7" name="Freeform 240"/>
              <p:cNvSpPr>
                <a:spLocks/>
              </p:cNvSpPr>
              <p:nvPr/>
            </p:nvSpPr>
            <p:spPr bwMode="auto">
              <a:xfrm>
                <a:off x="2732088" y="-2535238"/>
                <a:ext cx="11113" cy="4762"/>
              </a:xfrm>
              <a:custGeom>
                <a:avLst/>
                <a:gdLst>
                  <a:gd name="T0" fmla="*/ 0 w 3"/>
                  <a:gd name="T1" fmla="*/ 0 h 1"/>
                  <a:gd name="T2" fmla="*/ 13720850 w 3"/>
                  <a:gd name="T3" fmla="*/ 22676642 h 1"/>
                  <a:gd name="T4" fmla="*/ 13720850 w 3"/>
                  <a:gd name="T5" fmla="*/ 22676642 h 1"/>
                  <a:gd name="T6" fmla="*/ 41166258 w 3"/>
                  <a:gd name="T7" fmla="*/ 0 h 1"/>
                  <a:gd name="T8" fmla="*/ 41166258 w 3"/>
                  <a:gd name="T9" fmla="*/ 0 h 1"/>
                  <a:gd name="T10" fmla="*/ 1372085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8" name="Freeform 241"/>
              <p:cNvSpPr>
                <a:spLocks/>
              </p:cNvSpPr>
              <p:nvPr/>
            </p:nvSpPr>
            <p:spPr bwMode="auto">
              <a:xfrm>
                <a:off x="2732088" y="-2530475"/>
                <a:ext cx="11113" cy="11112"/>
              </a:xfrm>
              <a:custGeom>
                <a:avLst/>
                <a:gdLst>
                  <a:gd name="T0" fmla="*/ 0 w 3"/>
                  <a:gd name="T1" fmla="*/ 27439231 h 3"/>
                  <a:gd name="T2" fmla="*/ 27445404 w 3"/>
                  <a:gd name="T3" fmla="*/ 27439231 h 3"/>
                  <a:gd name="T4" fmla="*/ 13720850 w 3"/>
                  <a:gd name="T5" fmla="*/ 41158849 h 3"/>
                  <a:gd name="T6" fmla="*/ 13720850 w 3"/>
                  <a:gd name="T7" fmla="*/ 41158849 h 3"/>
                  <a:gd name="T8" fmla="*/ 41166258 w 3"/>
                  <a:gd name="T9" fmla="*/ 27439231 h 3"/>
                  <a:gd name="T10" fmla="*/ 13720850 w 3"/>
                  <a:gd name="T11" fmla="*/ 0 h 3"/>
                  <a:gd name="T12" fmla="*/ 0 w 3"/>
                  <a:gd name="T13" fmla="*/ 13719615 h 3"/>
                  <a:gd name="T14" fmla="*/ 0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29" name="Freeform 242"/>
              <p:cNvSpPr>
                <a:spLocks/>
              </p:cNvSpPr>
              <p:nvPr/>
            </p:nvSpPr>
            <p:spPr bwMode="auto">
              <a:xfrm>
                <a:off x="2720975" y="-2516188"/>
                <a:ext cx="22225" cy="7937"/>
              </a:xfrm>
              <a:custGeom>
                <a:avLst/>
                <a:gdLst>
                  <a:gd name="T0" fmla="*/ 0 w 6"/>
                  <a:gd name="T1" fmla="*/ 31497977 h 2"/>
                  <a:gd name="T2" fmla="*/ 13720233 w 6"/>
                  <a:gd name="T3" fmla="*/ 31497977 h 2"/>
                  <a:gd name="T4" fmla="*/ 13720233 w 6"/>
                  <a:gd name="T5" fmla="*/ 31497977 h 2"/>
                  <a:gd name="T6" fmla="*/ 27440465 w 6"/>
                  <a:gd name="T7" fmla="*/ 31497977 h 2"/>
                  <a:gd name="T8" fmla="*/ 68604878 w 6"/>
                  <a:gd name="T9" fmla="*/ 15750973 h 2"/>
                  <a:gd name="T10" fmla="*/ 82325107 w 6"/>
                  <a:gd name="T11" fmla="*/ 0 h 2"/>
                  <a:gd name="T12" fmla="*/ 68604878 w 6"/>
                  <a:gd name="T13" fmla="*/ 0 h 2"/>
                  <a:gd name="T14" fmla="*/ 13720233 w 6"/>
                  <a:gd name="T15" fmla="*/ 15750973 h 2"/>
                  <a:gd name="T16" fmla="*/ 0 w 6"/>
                  <a:gd name="T17" fmla="*/ 31497977 h 2"/>
                  <a:gd name="T18" fmla="*/ 0 w 6"/>
                  <a:gd name="T19" fmla="*/ 31497977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0" name="Freeform 243"/>
              <p:cNvSpPr>
                <a:spLocks/>
              </p:cNvSpPr>
              <p:nvPr/>
            </p:nvSpPr>
            <p:spPr bwMode="auto">
              <a:xfrm>
                <a:off x="2736850" y="-2519363"/>
                <a:ext cx="11113" cy="3175"/>
              </a:xfrm>
              <a:custGeom>
                <a:avLst/>
                <a:gdLst>
                  <a:gd name="T0" fmla="*/ 41166258 w 3"/>
                  <a:gd name="T1" fmla="*/ 10080623 h 1"/>
                  <a:gd name="T2" fmla="*/ 27445404 w 3"/>
                  <a:gd name="T3" fmla="*/ 0 h 1"/>
                  <a:gd name="T4" fmla="*/ 0 w 3"/>
                  <a:gd name="T5" fmla="*/ 10080623 h 1"/>
                  <a:gd name="T6" fmla="*/ 13720850 w 3"/>
                  <a:gd name="T7" fmla="*/ 10080623 h 1"/>
                  <a:gd name="T8" fmla="*/ 13720850 w 3"/>
                  <a:gd name="T9" fmla="*/ 10080623 h 1"/>
                  <a:gd name="T10" fmla="*/ 27445404 w 3"/>
                  <a:gd name="T11" fmla="*/ 10080623 h 1"/>
                  <a:gd name="T12" fmla="*/ 41166258 w 3"/>
                  <a:gd name="T13" fmla="*/ 10080623 h 1"/>
                  <a:gd name="T14" fmla="*/ 41166258 w 3"/>
                  <a:gd name="T15" fmla="*/ 10080623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1" name="Freeform 244"/>
              <p:cNvSpPr>
                <a:spLocks/>
              </p:cNvSpPr>
              <p:nvPr/>
            </p:nvSpPr>
            <p:spPr bwMode="auto">
              <a:xfrm>
                <a:off x="2747963" y="-2522538"/>
                <a:ext cx="3175" cy="3175"/>
              </a:xfrm>
              <a:custGeom>
                <a:avLst/>
                <a:gdLst>
                  <a:gd name="T0" fmla="*/ 10080623 w 1"/>
                  <a:gd name="T1" fmla="*/ 0 h 1"/>
                  <a:gd name="T2" fmla="*/ 10080623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0080623 w 1"/>
                  <a:gd name="T9" fmla="*/ 10080623 h 1"/>
                  <a:gd name="T10" fmla="*/ 10080623 w 1"/>
                  <a:gd name="T11" fmla="*/ 0 h 1"/>
                  <a:gd name="T12" fmla="*/ 10080623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2" name="Freeform 245"/>
              <p:cNvSpPr>
                <a:spLocks/>
              </p:cNvSpPr>
              <p:nvPr/>
            </p:nvSpPr>
            <p:spPr bwMode="auto">
              <a:xfrm>
                <a:off x="2751138" y="-2530475"/>
                <a:ext cx="7938" cy="7937"/>
              </a:xfrm>
              <a:custGeom>
                <a:avLst/>
                <a:gdLst>
                  <a:gd name="T0" fmla="*/ 15752957 w 2"/>
                  <a:gd name="T1" fmla="*/ 31497977 h 2"/>
                  <a:gd name="T2" fmla="*/ 15752957 w 2"/>
                  <a:gd name="T3" fmla="*/ 31497977 h 2"/>
                  <a:gd name="T4" fmla="*/ 31505915 w 2"/>
                  <a:gd name="T5" fmla="*/ 15750973 h 2"/>
                  <a:gd name="T6" fmla="*/ 31505915 w 2"/>
                  <a:gd name="T7" fmla="*/ 15750973 h 2"/>
                  <a:gd name="T8" fmla="*/ 31505915 w 2"/>
                  <a:gd name="T9" fmla="*/ 15750973 h 2"/>
                  <a:gd name="T10" fmla="*/ 15752957 w 2"/>
                  <a:gd name="T11" fmla="*/ 0 h 2"/>
                  <a:gd name="T12" fmla="*/ 15752957 w 2"/>
                  <a:gd name="T13" fmla="*/ 0 h 2"/>
                  <a:gd name="T14" fmla="*/ 0 w 2"/>
                  <a:gd name="T15" fmla="*/ 15750973 h 2"/>
                  <a:gd name="T16" fmla="*/ 15752957 w 2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3" name="Freeform 246"/>
              <p:cNvSpPr>
                <a:spLocks/>
              </p:cNvSpPr>
              <p:nvPr/>
            </p:nvSpPr>
            <p:spPr bwMode="auto">
              <a:xfrm>
                <a:off x="2759075" y="-2535238"/>
                <a:ext cx="11113" cy="12700"/>
              </a:xfrm>
              <a:custGeom>
                <a:avLst/>
                <a:gdLst>
                  <a:gd name="T0" fmla="*/ 13720850 w 3"/>
                  <a:gd name="T1" fmla="*/ 53763333 h 3"/>
                  <a:gd name="T2" fmla="*/ 27445404 w 3"/>
                  <a:gd name="T3" fmla="*/ 35843638 h 3"/>
                  <a:gd name="T4" fmla="*/ 41166258 w 3"/>
                  <a:gd name="T5" fmla="*/ 17919703 h 3"/>
                  <a:gd name="T6" fmla="*/ 41166258 w 3"/>
                  <a:gd name="T7" fmla="*/ 17919703 h 3"/>
                  <a:gd name="T8" fmla="*/ 41166258 w 3"/>
                  <a:gd name="T9" fmla="*/ 17919703 h 3"/>
                  <a:gd name="T10" fmla="*/ 27445404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w 3"/>
                  <a:gd name="T17" fmla="*/ 17919703 h 3"/>
                  <a:gd name="T18" fmla="*/ 13720850 w 3"/>
                  <a:gd name="T19" fmla="*/ 17919703 h 3"/>
                  <a:gd name="T20" fmla="*/ 13720850 w 3"/>
                  <a:gd name="T21" fmla="*/ 35843638 h 3"/>
                  <a:gd name="T22" fmla="*/ 13720850 w 3"/>
                  <a:gd name="T23" fmla="*/ 53763333 h 3"/>
                  <a:gd name="T24" fmla="*/ 13720850 w 3"/>
                  <a:gd name="T25" fmla="*/ 5376333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4" name="Freeform 247"/>
              <p:cNvSpPr>
                <a:spLocks/>
              </p:cNvSpPr>
              <p:nvPr/>
            </p:nvSpPr>
            <p:spPr bwMode="auto">
              <a:xfrm>
                <a:off x="2759075" y="-2552700"/>
                <a:ext cx="11113" cy="11112"/>
              </a:xfrm>
              <a:custGeom>
                <a:avLst/>
                <a:gdLst>
                  <a:gd name="T0" fmla="*/ 41166258 w 3"/>
                  <a:gd name="T1" fmla="*/ 27439231 h 3"/>
                  <a:gd name="T2" fmla="*/ 27445404 w 3"/>
                  <a:gd name="T3" fmla="*/ 0 h 3"/>
                  <a:gd name="T4" fmla="*/ 27445404 w 3"/>
                  <a:gd name="T5" fmla="*/ 0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41166258 w 3"/>
                  <a:gd name="T19" fmla="*/ 27439231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5" name="Freeform 248"/>
              <p:cNvSpPr>
                <a:spLocks/>
              </p:cNvSpPr>
              <p:nvPr/>
            </p:nvSpPr>
            <p:spPr bwMode="auto">
              <a:xfrm>
                <a:off x="2751138" y="-2546350"/>
                <a:ext cx="7938" cy="11112"/>
              </a:xfrm>
              <a:custGeom>
                <a:avLst/>
                <a:gdLst>
                  <a:gd name="T0" fmla="*/ 15752957 w 2"/>
                  <a:gd name="T1" fmla="*/ 0 h 3"/>
                  <a:gd name="T2" fmla="*/ 0 w 2"/>
                  <a:gd name="T3" fmla="*/ 13719615 h 3"/>
                  <a:gd name="T4" fmla="*/ 0 w 2"/>
                  <a:gd name="T5" fmla="*/ 13719615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6" name="Freeform 249"/>
              <p:cNvSpPr>
                <a:spLocks/>
              </p:cNvSpPr>
              <p:nvPr/>
            </p:nvSpPr>
            <p:spPr bwMode="auto">
              <a:xfrm>
                <a:off x="2747963" y="-2552700"/>
                <a:ext cx="3175" cy="11112"/>
              </a:xfrm>
              <a:custGeom>
                <a:avLst/>
                <a:gdLst>
                  <a:gd name="T0" fmla="*/ 10080623 w 1"/>
                  <a:gd name="T1" fmla="*/ 0 h 3"/>
                  <a:gd name="T2" fmla="*/ 10080623 w 1"/>
                  <a:gd name="T3" fmla="*/ 0 h 3"/>
                  <a:gd name="T4" fmla="*/ 0 w 1"/>
                  <a:gd name="T5" fmla="*/ 27439231 h 3"/>
                  <a:gd name="T6" fmla="*/ 0 w 1"/>
                  <a:gd name="T7" fmla="*/ 27439231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41158849 h 3"/>
                  <a:gd name="T14" fmla="*/ 10080623 w 1"/>
                  <a:gd name="T15" fmla="*/ 27439231 h 3"/>
                  <a:gd name="T16" fmla="*/ 10080623 w 1"/>
                  <a:gd name="T17" fmla="*/ 27439231 h 3"/>
                  <a:gd name="T18" fmla="*/ 10080623 w 1"/>
                  <a:gd name="T19" fmla="*/ 27439231 h 3"/>
                  <a:gd name="T20" fmla="*/ 10080623 w 1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3"/>
                  <a:gd name="T35" fmla="*/ 1 w 1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7" name="Freeform 250"/>
              <p:cNvSpPr>
                <a:spLocks/>
              </p:cNvSpPr>
              <p:nvPr/>
            </p:nvSpPr>
            <p:spPr bwMode="auto">
              <a:xfrm>
                <a:off x="2736850" y="-2557463"/>
                <a:ext cx="11113" cy="11112"/>
              </a:xfrm>
              <a:custGeom>
                <a:avLst/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27445404 w 3"/>
                  <a:gd name="T5" fmla="*/ 0 h 3"/>
                  <a:gd name="T6" fmla="*/ 1372085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13719615 h 3"/>
                  <a:gd name="T12" fmla="*/ 27445404 w 3"/>
                  <a:gd name="T13" fmla="*/ 41158849 h 3"/>
                  <a:gd name="T14" fmla="*/ 27445404 w 3"/>
                  <a:gd name="T15" fmla="*/ 41158849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8" name="Freeform 251"/>
              <p:cNvSpPr>
                <a:spLocks/>
              </p:cNvSpPr>
              <p:nvPr/>
            </p:nvSpPr>
            <p:spPr bwMode="auto">
              <a:xfrm>
                <a:off x="2736850" y="-2552700"/>
                <a:ext cx="6350" cy="11112"/>
              </a:xfrm>
              <a:custGeom>
                <a:avLst/>
                <a:gdLst>
                  <a:gd name="T0" fmla="*/ 10080623 w 2"/>
                  <a:gd name="T1" fmla="*/ 0 h 3"/>
                  <a:gd name="T2" fmla="*/ 0 w 2"/>
                  <a:gd name="T3" fmla="*/ 13719615 h 3"/>
                  <a:gd name="T4" fmla="*/ 0 w 2"/>
                  <a:gd name="T5" fmla="*/ 27439231 h 3"/>
                  <a:gd name="T6" fmla="*/ 10080623 w 2"/>
                  <a:gd name="T7" fmla="*/ 41158849 h 3"/>
                  <a:gd name="T8" fmla="*/ 10080623 w 2"/>
                  <a:gd name="T9" fmla="*/ 41158849 h 3"/>
                  <a:gd name="T10" fmla="*/ 10080623 w 2"/>
                  <a:gd name="T11" fmla="*/ 27439231 h 3"/>
                  <a:gd name="T12" fmla="*/ 20161247 w 2"/>
                  <a:gd name="T13" fmla="*/ 27439231 h 3"/>
                  <a:gd name="T14" fmla="*/ 10080623 w 2"/>
                  <a:gd name="T15" fmla="*/ 27439231 h 3"/>
                  <a:gd name="T16" fmla="*/ 10080623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39" name="Freeform 252"/>
              <p:cNvSpPr>
                <a:spLocks/>
              </p:cNvSpPr>
              <p:nvPr/>
            </p:nvSpPr>
            <p:spPr bwMode="auto">
              <a:xfrm>
                <a:off x="2732088" y="-2546350"/>
                <a:ext cx="4763" cy="11112"/>
              </a:xfrm>
              <a:custGeom>
                <a:avLst/>
                <a:gdLst>
                  <a:gd name="T0" fmla="*/ 0 w 1"/>
                  <a:gd name="T1" fmla="*/ 41158849 h 3"/>
                  <a:gd name="T2" fmla="*/ 0 w 1"/>
                  <a:gd name="T3" fmla="*/ 41158849 h 3"/>
                  <a:gd name="T4" fmla="*/ 0 w 1"/>
                  <a:gd name="T5" fmla="*/ 41158849 h 3"/>
                  <a:gd name="T6" fmla="*/ 0 w 1"/>
                  <a:gd name="T7" fmla="*/ 41158849 h 3"/>
                  <a:gd name="T8" fmla="*/ 22686167 w 1"/>
                  <a:gd name="T9" fmla="*/ 13719615 h 3"/>
                  <a:gd name="T10" fmla="*/ 22686167 w 1"/>
                  <a:gd name="T11" fmla="*/ 13719615 h 3"/>
                  <a:gd name="T12" fmla="*/ 0 w 1"/>
                  <a:gd name="T13" fmla="*/ 0 h 3"/>
                  <a:gd name="T14" fmla="*/ 0 w 1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0" name="Freeform 253"/>
              <p:cNvSpPr>
                <a:spLocks/>
              </p:cNvSpPr>
              <p:nvPr/>
            </p:nvSpPr>
            <p:spPr bwMode="auto">
              <a:xfrm>
                <a:off x="2732088" y="-2535238"/>
                <a:ext cx="4763" cy="12700"/>
              </a:xfrm>
              <a:custGeom>
                <a:avLst/>
                <a:gdLst>
                  <a:gd name="T0" fmla="*/ 0 w 1"/>
                  <a:gd name="T1" fmla="*/ 17919703 h 3"/>
                  <a:gd name="T2" fmla="*/ 0 w 1"/>
                  <a:gd name="T3" fmla="*/ 53763333 h 3"/>
                  <a:gd name="T4" fmla="*/ 0 w 1"/>
                  <a:gd name="T5" fmla="*/ 53763333 h 3"/>
                  <a:gd name="T6" fmla="*/ 22686167 w 1"/>
                  <a:gd name="T7" fmla="*/ 35843638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7919703 h 3"/>
                  <a:gd name="T14" fmla="*/ 0 w 1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1" name="Freeform 254"/>
              <p:cNvSpPr>
                <a:spLocks/>
              </p:cNvSpPr>
              <p:nvPr/>
            </p:nvSpPr>
            <p:spPr bwMode="auto">
              <a:xfrm>
                <a:off x="2725738" y="-2522538"/>
                <a:ext cx="6350" cy="3175"/>
              </a:xfrm>
              <a:custGeom>
                <a:avLst/>
                <a:gdLst>
                  <a:gd name="T0" fmla="*/ 0 w 2"/>
                  <a:gd name="T1" fmla="*/ 10080623 h 1"/>
                  <a:gd name="T2" fmla="*/ 20161247 w 2"/>
                  <a:gd name="T3" fmla="*/ 0 h 1"/>
                  <a:gd name="T4" fmla="*/ 20161247 w 2"/>
                  <a:gd name="T5" fmla="*/ 0 h 1"/>
                  <a:gd name="T6" fmla="*/ 10080623 w 2"/>
                  <a:gd name="T7" fmla="*/ 0 h 1"/>
                  <a:gd name="T8" fmla="*/ 0 w 2"/>
                  <a:gd name="T9" fmla="*/ 0 h 1"/>
                  <a:gd name="T10" fmla="*/ 0 w 2"/>
                  <a:gd name="T11" fmla="*/ 10080623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2" name="Freeform 255"/>
              <p:cNvSpPr>
                <a:spLocks/>
              </p:cNvSpPr>
              <p:nvPr/>
            </p:nvSpPr>
            <p:spPr bwMode="auto">
              <a:xfrm>
                <a:off x="2713038" y="-2519363"/>
                <a:ext cx="23813" cy="11112"/>
              </a:xfrm>
              <a:custGeom>
                <a:avLst/>
                <a:gdLst>
                  <a:gd name="T0" fmla="*/ 15752298 w 6"/>
                  <a:gd name="T1" fmla="*/ 41158849 h 3"/>
                  <a:gd name="T2" fmla="*/ 0 w 6"/>
                  <a:gd name="T3" fmla="*/ 41158849 h 3"/>
                  <a:gd name="T4" fmla="*/ 15752298 w 6"/>
                  <a:gd name="T5" fmla="*/ 41158849 h 3"/>
                  <a:gd name="T6" fmla="*/ 94509829 w 6"/>
                  <a:gd name="T7" fmla="*/ 0 h 3"/>
                  <a:gd name="T8" fmla="*/ 94509829 w 6"/>
                  <a:gd name="T9" fmla="*/ 0 h 3"/>
                  <a:gd name="T10" fmla="*/ 94509829 w 6"/>
                  <a:gd name="T11" fmla="*/ 0 h 3"/>
                  <a:gd name="T12" fmla="*/ 15752298 w 6"/>
                  <a:gd name="T13" fmla="*/ 41158849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3" name="Oval 256"/>
              <p:cNvSpPr>
                <a:spLocks noChangeArrowheads="1"/>
              </p:cNvSpPr>
              <p:nvPr/>
            </p:nvSpPr>
            <p:spPr bwMode="auto">
              <a:xfrm>
                <a:off x="2709863" y="-2535238"/>
                <a:ext cx="3175" cy="476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4" name="Freeform 257"/>
              <p:cNvSpPr>
                <a:spLocks/>
              </p:cNvSpPr>
              <p:nvPr/>
            </p:nvSpPr>
            <p:spPr bwMode="auto">
              <a:xfrm>
                <a:off x="2709863" y="-2530475"/>
                <a:ext cx="3175" cy="14287"/>
              </a:xfrm>
              <a:custGeom>
                <a:avLst/>
                <a:gdLst>
                  <a:gd name="T0" fmla="*/ 10080623 w 1"/>
                  <a:gd name="T1" fmla="*/ 51029582 h 4"/>
                  <a:gd name="T2" fmla="*/ 10080623 w 1"/>
                  <a:gd name="T3" fmla="*/ 0 h 4"/>
                  <a:gd name="T4" fmla="*/ 10080623 w 1"/>
                  <a:gd name="T5" fmla="*/ 51029582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5" name="Oval 258"/>
              <p:cNvSpPr>
                <a:spLocks noChangeArrowheads="1"/>
              </p:cNvSpPr>
              <p:nvPr/>
            </p:nvSpPr>
            <p:spPr bwMode="auto">
              <a:xfrm>
                <a:off x="2709863" y="-2546350"/>
                <a:ext cx="11113" cy="11112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6" name="Oval 259"/>
              <p:cNvSpPr>
                <a:spLocks noChangeArrowheads="1"/>
              </p:cNvSpPr>
              <p:nvPr/>
            </p:nvSpPr>
            <p:spPr bwMode="auto">
              <a:xfrm>
                <a:off x="2709863" y="-25527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7" name="Freeform 260"/>
              <p:cNvSpPr>
                <a:spLocks/>
              </p:cNvSpPr>
              <p:nvPr/>
            </p:nvSpPr>
            <p:spPr bwMode="auto">
              <a:xfrm>
                <a:off x="2720975" y="-2530475"/>
                <a:ext cx="4763" cy="14287"/>
              </a:xfrm>
              <a:custGeom>
                <a:avLst/>
                <a:gdLst>
                  <a:gd name="T0" fmla="*/ 0 w 1"/>
                  <a:gd name="T1" fmla="*/ 25516577 h 4"/>
                  <a:gd name="T2" fmla="*/ 0 w 1"/>
                  <a:gd name="T3" fmla="*/ 25516577 h 4"/>
                  <a:gd name="T4" fmla="*/ 0 w 1"/>
                  <a:gd name="T5" fmla="*/ 51029582 h 4"/>
                  <a:gd name="T6" fmla="*/ 0 w 1"/>
                  <a:gd name="T7" fmla="*/ 51029582 h 4"/>
                  <a:gd name="T8" fmla="*/ 0 w 1"/>
                  <a:gd name="T9" fmla="*/ 38271297 h 4"/>
                  <a:gd name="T10" fmla="*/ 22686167 w 1"/>
                  <a:gd name="T11" fmla="*/ 38271297 h 4"/>
                  <a:gd name="T12" fmla="*/ 22686167 w 1"/>
                  <a:gd name="T13" fmla="*/ 0 h 4"/>
                  <a:gd name="T14" fmla="*/ 22686167 w 1"/>
                  <a:gd name="T15" fmla="*/ 0 h 4"/>
                  <a:gd name="T16" fmla="*/ 22686167 w 1"/>
                  <a:gd name="T17" fmla="*/ 0 h 4"/>
                  <a:gd name="T18" fmla="*/ 0 w 1"/>
                  <a:gd name="T19" fmla="*/ 2551657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8" name="Freeform 261"/>
              <p:cNvSpPr>
                <a:spLocks/>
              </p:cNvSpPr>
              <p:nvPr/>
            </p:nvSpPr>
            <p:spPr bwMode="auto">
              <a:xfrm>
                <a:off x="2701925" y="-2530475"/>
                <a:ext cx="7938" cy="14287"/>
              </a:xfrm>
              <a:custGeom>
                <a:avLst/>
                <a:gdLst>
                  <a:gd name="T0" fmla="*/ 15752957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5752957 w 2"/>
                  <a:gd name="T7" fmla="*/ 38271297 h 4"/>
                  <a:gd name="T8" fmla="*/ 31505915 w 2"/>
                  <a:gd name="T9" fmla="*/ 51029582 h 4"/>
                  <a:gd name="T10" fmla="*/ 31505915 w 2"/>
                  <a:gd name="T11" fmla="*/ 51029582 h 4"/>
                  <a:gd name="T12" fmla="*/ 31505915 w 2"/>
                  <a:gd name="T13" fmla="*/ 38271297 h 4"/>
                  <a:gd name="T14" fmla="*/ 15752957 w 2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49" name="Freeform 262"/>
              <p:cNvSpPr>
                <a:spLocks/>
              </p:cNvSpPr>
              <p:nvPr/>
            </p:nvSpPr>
            <p:spPr bwMode="auto">
              <a:xfrm>
                <a:off x="2690813" y="-2519363"/>
                <a:ext cx="19050" cy="11112"/>
              </a:xfrm>
              <a:custGeom>
                <a:avLst/>
                <a:gdLst>
                  <a:gd name="T0" fmla="*/ 0 w 5"/>
                  <a:gd name="T1" fmla="*/ 0 h 3"/>
                  <a:gd name="T2" fmla="*/ 14516098 w 5"/>
                  <a:gd name="T3" fmla="*/ 0 h 3"/>
                  <a:gd name="T4" fmla="*/ 58064393 w 5"/>
                  <a:gd name="T5" fmla="*/ 41158849 h 3"/>
                  <a:gd name="T6" fmla="*/ 72580502 w 5"/>
                  <a:gd name="T7" fmla="*/ 41158849 h 3"/>
                  <a:gd name="T8" fmla="*/ 72580502 w 5"/>
                  <a:gd name="T9" fmla="*/ 41158849 h 3"/>
                  <a:gd name="T10" fmla="*/ 14516098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0" name="Freeform 263"/>
              <p:cNvSpPr>
                <a:spLocks/>
              </p:cNvSpPr>
              <p:nvPr/>
            </p:nvSpPr>
            <p:spPr bwMode="auto">
              <a:xfrm>
                <a:off x="2687638" y="-2519363"/>
                <a:ext cx="3175" cy="3175"/>
              </a:xfrm>
              <a:custGeom>
                <a:avLst/>
                <a:gdLst>
                  <a:gd name="T0" fmla="*/ 0 w 1"/>
                  <a:gd name="T1" fmla="*/ 10080623 h 1"/>
                  <a:gd name="T2" fmla="*/ 10080623 w 1"/>
                  <a:gd name="T3" fmla="*/ 10080623 h 1"/>
                  <a:gd name="T4" fmla="*/ 10080623 w 1"/>
                  <a:gd name="T5" fmla="*/ 10080623 h 1"/>
                  <a:gd name="T6" fmla="*/ 0 w 1"/>
                  <a:gd name="T7" fmla="*/ 0 h 1"/>
                  <a:gd name="T8" fmla="*/ 0 w 1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1" name="Freeform 264"/>
              <p:cNvSpPr>
                <a:spLocks/>
              </p:cNvSpPr>
              <p:nvPr/>
            </p:nvSpPr>
            <p:spPr bwMode="auto">
              <a:xfrm>
                <a:off x="2679700" y="-2530475"/>
                <a:ext cx="11113" cy="11112"/>
              </a:xfrm>
              <a:custGeom>
                <a:avLst/>
                <a:gdLst>
                  <a:gd name="T0" fmla="*/ 41166258 w 3"/>
                  <a:gd name="T1" fmla="*/ 13719615 h 3"/>
                  <a:gd name="T2" fmla="*/ 27445404 w 3"/>
                  <a:gd name="T3" fmla="*/ 0 h 3"/>
                  <a:gd name="T4" fmla="*/ 0 w 3"/>
                  <a:gd name="T5" fmla="*/ 27439231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13720850 w 3"/>
                  <a:gd name="T11" fmla="*/ 27439231 h 3"/>
                  <a:gd name="T12" fmla="*/ 41166258 w 3"/>
                  <a:gd name="T13" fmla="*/ 27439231 h 3"/>
                  <a:gd name="T14" fmla="*/ 41166258 w 3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2" name="Freeform 265"/>
              <p:cNvSpPr>
                <a:spLocks/>
              </p:cNvSpPr>
              <p:nvPr/>
            </p:nvSpPr>
            <p:spPr bwMode="auto">
              <a:xfrm>
                <a:off x="2676525" y="-2530475"/>
                <a:ext cx="11113" cy="7937"/>
              </a:xfrm>
              <a:custGeom>
                <a:avLst/>
                <a:gdLst>
                  <a:gd name="T0" fmla="*/ 0 w 3"/>
                  <a:gd name="T1" fmla="*/ 15750973 h 2"/>
                  <a:gd name="T2" fmla="*/ 13720850 w 3"/>
                  <a:gd name="T3" fmla="*/ 31497977 h 2"/>
                  <a:gd name="T4" fmla="*/ 41166258 w 3"/>
                  <a:gd name="T5" fmla="*/ 15750973 h 2"/>
                  <a:gd name="T6" fmla="*/ 13720850 w 3"/>
                  <a:gd name="T7" fmla="*/ 0 h 2"/>
                  <a:gd name="T8" fmla="*/ 0 w 3"/>
                  <a:gd name="T9" fmla="*/ 1575097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3" name="Freeform 266"/>
              <p:cNvSpPr>
                <a:spLocks/>
              </p:cNvSpPr>
              <p:nvPr/>
            </p:nvSpPr>
            <p:spPr bwMode="auto">
              <a:xfrm>
                <a:off x="2679700" y="-2535238"/>
                <a:ext cx="11113" cy="4762"/>
              </a:xfrm>
              <a:custGeom>
                <a:avLst/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27445404 w 3"/>
                  <a:gd name="T9" fmla="*/ 22676642 h 1"/>
                  <a:gd name="T10" fmla="*/ 41166258 w 3"/>
                  <a:gd name="T11" fmla="*/ 0 h 1"/>
                  <a:gd name="T12" fmla="*/ 27445404 w 3"/>
                  <a:gd name="T13" fmla="*/ 0 h 1"/>
                  <a:gd name="T14" fmla="*/ 27445404 w 3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4" name="Freeform 267"/>
              <p:cNvSpPr>
                <a:spLocks/>
              </p:cNvSpPr>
              <p:nvPr/>
            </p:nvSpPr>
            <p:spPr bwMode="auto">
              <a:xfrm>
                <a:off x="2676525" y="-2546350"/>
                <a:ext cx="11113" cy="11112"/>
              </a:xfrm>
              <a:custGeom>
                <a:avLst/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0 w 3"/>
                  <a:gd name="T7" fmla="*/ 13719615 h 3"/>
                  <a:gd name="T8" fmla="*/ 13720850 w 3"/>
                  <a:gd name="T9" fmla="*/ 27439231 h 3"/>
                  <a:gd name="T10" fmla="*/ 13720850 w 3"/>
                  <a:gd name="T11" fmla="*/ 41158849 h 3"/>
                  <a:gd name="T12" fmla="*/ 41166258 w 3"/>
                  <a:gd name="T13" fmla="*/ 13719615 h 3"/>
                  <a:gd name="T14" fmla="*/ 13720850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5" name="Freeform 268"/>
              <p:cNvSpPr>
                <a:spLocks/>
              </p:cNvSpPr>
              <p:nvPr/>
            </p:nvSpPr>
            <p:spPr bwMode="auto">
              <a:xfrm>
                <a:off x="2668588" y="-2535238"/>
                <a:ext cx="11113" cy="4762"/>
              </a:xfrm>
              <a:custGeom>
                <a:avLst/>
                <a:gdLst>
                  <a:gd name="T0" fmla="*/ 27445404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7445404 w 3"/>
                  <a:gd name="T7" fmla="*/ 22676642 h 1"/>
                  <a:gd name="T8" fmla="*/ 41166258 w 3"/>
                  <a:gd name="T9" fmla="*/ 0 h 1"/>
                  <a:gd name="T10" fmla="*/ 27445404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6" name="Freeform 269"/>
              <p:cNvSpPr>
                <a:spLocks/>
              </p:cNvSpPr>
              <p:nvPr/>
            </p:nvSpPr>
            <p:spPr bwMode="auto">
              <a:xfrm>
                <a:off x="2665413" y="-2530475"/>
                <a:ext cx="11113" cy="7937"/>
              </a:xfrm>
              <a:custGeom>
                <a:avLst/>
                <a:gdLst>
                  <a:gd name="T0" fmla="*/ 13720850 w 3"/>
                  <a:gd name="T1" fmla="*/ 0 h 2"/>
                  <a:gd name="T2" fmla="*/ 0 w 3"/>
                  <a:gd name="T3" fmla="*/ 15750973 h 2"/>
                  <a:gd name="T4" fmla="*/ 0 w 3"/>
                  <a:gd name="T5" fmla="*/ 15750973 h 2"/>
                  <a:gd name="T6" fmla="*/ 0 w 3"/>
                  <a:gd name="T7" fmla="*/ 15750973 h 2"/>
                  <a:gd name="T8" fmla="*/ 13720850 w 3"/>
                  <a:gd name="T9" fmla="*/ 31497977 h 2"/>
                  <a:gd name="T10" fmla="*/ 13720850 w 3"/>
                  <a:gd name="T11" fmla="*/ 31497977 h 2"/>
                  <a:gd name="T12" fmla="*/ 27445404 w 3"/>
                  <a:gd name="T13" fmla="*/ 31497977 h 2"/>
                  <a:gd name="T14" fmla="*/ 41166258 w 3"/>
                  <a:gd name="T15" fmla="*/ 15750973 h 2"/>
                  <a:gd name="T16" fmla="*/ 13720850 w 3"/>
                  <a:gd name="T17" fmla="*/ 0 h 2"/>
                  <a:gd name="T18" fmla="*/ 13720850 w 3"/>
                  <a:gd name="T19" fmla="*/ 0 h 2"/>
                  <a:gd name="T20" fmla="*/ 13720850 w 3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7" name="Freeform 270"/>
              <p:cNvSpPr>
                <a:spLocks/>
              </p:cNvSpPr>
              <p:nvPr/>
            </p:nvSpPr>
            <p:spPr bwMode="auto">
              <a:xfrm>
                <a:off x="2668588" y="-2522538"/>
                <a:ext cx="11113" cy="3175"/>
              </a:xfrm>
              <a:custGeom>
                <a:avLst/>
                <a:gdLst>
                  <a:gd name="T0" fmla="*/ 41166258 w 3"/>
                  <a:gd name="T1" fmla="*/ 0 h 1"/>
                  <a:gd name="T2" fmla="*/ 41166258 w 3"/>
                  <a:gd name="T3" fmla="*/ 0 h 1"/>
                  <a:gd name="T4" fmla="*/ 27445404 w 3"/>
                  <a:gd name="T5" fmla="*/ 0 h 1"/>
                  <a:gd name="T6" fmla="*/ 0 w 3"/>
                  <a:gd name="T7" fmla="*/ 0 h 1"/>
                  <a:gd name="T8" fmla="*/ 27445404 w 3"/>
                  <a:gd name="T9" fmla="*/ 10080623 h 1"/>
                  <a:gd name="T10" fmla="*/ 41166258 w 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8" name="Freeform 271"/>
              <p:cNvSpPr>
                <a:spLocks/>
              </p:cNvSpPr>
              <p:nvPr/>
            </p:nvSpPr>
            <p:spPr bwMode="auto">
              <a:xfrm>
                <a:off x="2679700" y="-2519363"/>
                <a:ext cx="7938" cy="3175"/>
              </a:xfrm>
              <a:custGeom>
                <a:avLst/>
                <a:gdLst>
                  <a:gd name="T0" fmla="*/ 15752957 w 2"/>
                  <a:gd name="T1" fmla="*/ 10080623 h 1"/>
                  <a:gd name="T2" fmla="*/ 31505915 w 2"/>
                  <a:gd name="T3" fmla="*/ 10080623 h 1"/>
                  <a:gd name="T4" fmla="*/ 15752957 w 2"/>
                  <a:gd name="T5" fmla="*/ 0 h 1"/>
                  <a:gd name="T6" fmla="*/ 0 w 2"/>
                  <a:gd name="T7" fmla="*/ 10080623 h 1"/>
                  <a:gd name="T8" fmla="*/ 15752957 w 2"/>
                  <a:gd name="T9" fmla="*/ 10080623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59" name="Freeform 272"/>
              <p:cNvSpPr>
                <a:spLocks/>
              </p:cNvSpPr>
              <p:nvPr/>
            </p:nvSpPr>
            <p:spPr bwMode="auto">
              <a:xfrm>
                <a:off x="2679700" y="-2516188"/>
                <a:ext cx="22225" cy="7937"/>
              </a:xfrm>
              <a:custGeom>
                <a:avLst/>
                <a:gdLst>
                  <a:gd name="T0" fmla="*/ 68604878 w 6"/>
                  <a:gd name="T1" fmla="*/ 31497977 h 2"/>
                  <a:gd name="T2" fmla="*/ 82325107 w 6"/>
                  <a:gd name="T3" fmla="*/ 31497977 h 2"/>
                  <a:gd name="T4" fmla="*/ 82325107 w 6"/>
                  <a:gd name="T5" fmla="*/ 31497977 h 2"/>
                  <a:gd name="T6" fmla="*/ 82325107 w 6"/>
                  <a:gd name="T7" fmla="*/ 15750973 h 2"/>
                  <a:gd name="T8" fmla="*/ 13720233 w 6"/>
                  <a:gd name="T9" fmla="*/ 0 h 2"/>
                  <a:gd name="T10" fmla="*/ 0 w 6"/>
                  <a:gd name="T11" fmla="*/ 0 h 2"/>
                  <a:gd name="T12" fmla="*/ 13720233 w 6"/>
                  <a:gd name="T13" fmla="*/ 15750973 h 2"/>
                  <a:gd name="T14" fmla="*/ 54884635 w 6"/>
                  <a:gd name="T15" fmla="*/ 31497977 h 2"/>
                  <a:gd name="T16" fmla="*/ 68604878 w 6"/>
                  <a:gd name="T17" fmla="*/ 3149797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0" name="Freeform 273"/>
              <p:cNvSpPr>
                <a:spLocks/>
              </p:cNvSpPr>
              <p:nvPr/>
            </p:nvSpPr>
            <p:spPr bwMode="auto">
              <a:xfrm>
                <a:off x="2690813" y="-2522538"/>
                <a:ext cx="7938" cy="3175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31505915 w 2"/>
                  <a:gd name="T5" fmla="*/ 10080623 h 1"/>
                  <a:gd name="T6" fmla="*/ 31505915 w 2"/>
                  <a:gd name="T7" fmla="*/ 0 h 1"/>
                  <a:gd name="T8" fmla="*/ 15752957 w 2"/>
                  <a:gd name="T9" fmla="*/ 0 h 1"/>
                  <a:gd name="T10" fmla="*/ 0 w 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1" name="Freeform 274"/>
              <p:cNvSpPr>
                <a:spLocks/>
              </p:cNvSpPr>
              <p:nvPr/>
            </p:nvSpPr>
            <p:spPr bwMode="auto">
              <a:xfrm>
                <a:off x="2687638" y="-2535238"/>
                <a:ext cx="11113" cy="12700"/>
              </a:xfrm>
              <a:custGeom>
                <a:avLst/>
                <a:gdLst>
                  <a:gd name="T0" fmla="*/ 27445404 w 3"/>
                  <a:gd name="T1" fmla="*/ 0 h 3"/>
                  <a:gd name="T2" fmla="*/ 0 w 3"/>
                  <a:gd name="T3" fmla="*/ 35843638 h 3"/>
                  <a:gd name="T4" fmla="*/ 13720850 w 3"/>
                  <a:gd name="T5" fmla="*/ 53763333 h 3"/>
                  <a:gd name="T6" fmla="*/ 27445404 w 3"/>
                  <a:gd name="T7" fmla="*/ 53763333 h 3"/>
                  <a:gd name="T8" fmla="*/ 41166258 w 3"/>
                  <a:gd name="T9" fmla="*/ 17919703 h 3"/>
                  <a:gd name="T10" fmla="*/ 41166258 w 3"/>
                  <a:gd name="T11" fmla="*/ 0 h 3"/>
                  <a:gd name="T12" fmla="*/ 27445404 w 3"/>
                  <a:gd name="T13" fmla="*/ 0 h 3"/>
                  <a:gd name="T14" fmla="*/ 27445404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2" name="Freeform 275"/>
              <p:cNvSpPr>
                <a:spLocks/>
              </p:cNvSpPr>
              <p:nvPr/>
            </p:nvSpPr>
            <p:spPr bwMode="auto">
              <a:xfrm>
                <a:off x="2687638" y="-2546350"/>
                <a:ext cx="3175" cy="11112"/>
              </a:xfrm>
              <a:custGeom>
                <a:avLst/>
                <a:gdLst>
                  <a:gd name="T0" fmla="*/ 0 w 1"/>
                  <a:gd name="T1" fmla="*/ 13719615 h 3"/>
                  <a:gd name="T2" fmla="*/ 0 w 1"/>
                  <a:gd name="T3" fmla="*/ 13719615 h 3"/>
                  <a:gd name="T4" fmla="*/ 10080623 w 1"/>
                  <a:gd name="T5" fmla="*/ 41158849 h 3"/>
                  <a:gd name="T6" fmla="*/ 10080623 w 1"/>
                  <a:gd name="T7" fmla="*/ 41158849 h 3"/>
                  <a:gd name="T8" fmla="*/ 10080623 w 1"/>
                  <a:gd name="T9" fmla="*/ 41158849 h 3"/>
                  <a:gd name="T10" fmla="*/ 10080623 w 1"/>
                  <a:gd name="T11" fmla="*/ 41158849 h 3"/>
                  <a:gd name="T12" fmla="*/ 10080623 w 1"/>
                  <a:gd name="T13" fmla="*/ 0 h 3"/>
                  <a:gd name="T14" fmla="*/ 0 w 1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3" name="Freeform 276"/>
              <p:cNvSpPr>
                <a:spLocks/>
              </p:cNvSpPr>
              <p:nvPr/>
            </p:nvSpPr>
            <p:spPr bwMode="auto">
              <a:xfrm>
                <a:off x="2679700" y="-2552700"/>
                <a:ext cx="11113" cy="11112"/>
              </a:xfrm>
              <a:custGeom>
                <a:avLst/>
                <a:gdLst>
                  <a:gd name="T0" fmla="*/ 27445404 w 3"/>
                  <a:gd name="T1" fmla="*/ 0 h 3"/>
                  <a:gd name="T2" fmla="*/ 27445404 w 3"/>
                  <a:gd name="T3" fmla="*/ 0 h 3"/>
                  <a:gd name="T4" fmla="*/ 0 w 3"/>
                  <a:gd name="T5" fmla="*/ 27439231 h 3"/>
                  <a:gd name="T6" fmla="*/ 0 w 3"/>
                  <a:gd name="T7" fmla="*/ 27439231 h 3"/>
                  <a:gd name="T8" fmla="*/ 0 w 3"/>
                  <a:gd name="T9" fmla="*/ 27439231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13719615 h 3"/>
                  <a:gd name="T18" fmla="*/ 27445404 w 3"/>
                  <a:gd name="T19" fmla="*/ 0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4" name="Freeform 277"/>
              <p:cNvSpPr>
                <a:spLocks/>
              </p:cNvSpPr>
              <p:nvPr/>
            </p:nvSpPr>
            <p:spPr bwMode="auto">
              <a:xfrm>
                <a:off x="2676525" y="-2557463"/>
                <a:ext cx="11113" cy="11112"/>
              </a:xfrm>
              <a:custGeom>
                <a:avLst/>
                <a:gdLst>
                  <a:gd name="T0" fmla="*/ 27445404 w 3"/>
                  <a:gd name="T1" fmla="*/ 0 h 3"/>
                  <a:gd name="T2" fmla="*/ 13720850 w 3"/>
                  <a:gd name="T3" fmla="*/ 0 h 3"/>
                  <a:gd name="T4" fmla="*/ 13720850 w 3"/>
                  <a:gd name="T5" fmla="*/ 0 h 3"/>
                  <a:gd name="T6" fmla="*/ 0 w 3"/>
                  <a:gd name="T7" fmla="*/ 13719615 h 3"/>
                  <a:gd name="T8" fmla="*/ 0 w 3"/>
                  <a:gd name="T9" fmla="*/ 13719615 h 3"/>
                  <a:gd name="T10" fmla="*/ 13720850 w 3"/>
                  <a:gd name="T11" fmla="*/ 41158849 h 3"/>
                  <a:gd name="T12" fmla="*/ 13720850 w 3"/>
                  <a:gd name="T13" fmla="*/ 41158849 h 3"/>
                  <a:gd name="T14" fmla="*/ 41166258 w 3"/>
                  <a:gd name="T15" fmla="*/ 13719615 h 3"/>
                  <a:gd name="T16" fmla="*/ 41166258 w 3"/>
                  <a:gd name="T17" fmla="*/ 13719615 h 3"/>
                  <a:gd name="T18" fmla="*/ 41166258 w 3"/>
                  <a:gd name="T19" fmla="*/ 13719615 h 3"/>
                  <a:gd name="T20" fmla="*/ 27445404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5" name="Freeform 278"/>
              <p:cNvSpPr>
                <a:spLocks/>
              </p:cNvSpPr>
              <p:nvPr/>
            </p:nvSpPr>
            <p:spPr bwMode="auto">
              <a:xfrm>
                <a:off x="2668588" y="-2552700"/>
                <a:ext cx="11113" cy="11112"/>
              </a:xfrm>
              <a:custGeom>
                <a:avLst/>
                <a:gdLst>
                  <a:gd name="T0" fmla="*/ 27445404 w 3"/>
                  <a:gd name="T1" fmla="*/ 0 h 3"/>
                  <a:gd name="T2" fmla="*/ 0 w 3"/>
                  <a:gd name="T3" fmla="*/ 27439231 h 3"/>
                  <a:gd name="T4" fmla="*/ 0 w 3"/>
                  <a:gd name="T5" fmla="*/ 27439231 h 3"/>
                  <a:gd name="T6" fmla="*/ 13720850 w 3"/>
                  <a:gd name="T7" fmla="*/ 27439231 h 3"/>
                  <a:gd name="T8" fmla="*/ 27445404 w 3"/>
                  <a:gd name="T9" fmla="*/ 41158849 h 3"/>
                  <a:gd name="T10" fmla="*/ 27445404 w 3"/>
                  <a:gd name="T11" fmla="*/ 41158849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41166258 w 3"/>
                  <a:gd name="T17" fmla="*/ 27439231 h 3"/>
                  <a:gd name="T18" fmla="*/ 27445404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6" name="Freeform 279"/>
              <p:cNvSpPr>
                <a:spLocks/>
              </p:cNvSpPr>
              <p:nvPr/>
            </p:nvSpPr>
            <p:spPr bwMode="auto">
              <a:xfrm>
                <a:off x="2665413" y="-2546350"/>
                <a:ext cx="11113" cy="11112"/>
              </a:xfrm>
              <a:custGeom>
                <a:avLst/>
                <a:gdLst>
                  <a:gd name="T0" fmla="*/ 13720850 w 3"/>
                  <a:gd name="T1" fmla="*/ 0 h 3"/>
                  <a:gd name="T2" fmla="*/ 0 w 3"/>
                  <a:gd name="T3" fmla="*/ 13719615 h 3"/>
                  <a:gd name="T4" fmla="*/ 0 w 3"/>
                  <a:gd name="T5" fmla="*/ 13719615 h 3"/>
                  <a:gd name="T6" fmla="*/ 13720850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13719615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13720850 w 3"/>
                  <a:gd name="T17" fmla="*/ 0 h 3"/>
                  <a:gd name="T18" fmla="*/ 13720850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7" name="Freeform 280"/>
              <p:cNvSpPr>
                <a:spLocks/>
              </p:cNvSpPr>
              <p:nvPr/>
            </p:nvSpPr>
            <p:spPr bwMode="auto">
              <a:xfrm>
                <a:off x="2660650" y="-2552700"/>
                <a:ext cx="7938" cy="11112"/>
              </a:xfrm>
              <a:custGeom>
                <a:avLst/>
                <a:gdLst>
                  <a:gd name="T0" fmla="*/ 15752957 w 2"/>
                  <a:gd name="T1" fmla="*/ 0 h 3"/>
                  <a:gd name="T2" fmla="*/ 0 w 2"/>
                  <a:gd name="T3" fmla="*/ 27439231 h 3"/>
                  <a:gd name="T4" fmla="*/ 0 w 2"/>
                  <a:gd name="T5" fmla="*/ 27439231 h 3"/>
                  <a:gd name="T6" fmla="*/ 15752957 w 2"/>
                  <a:gd name="T7" fmla="*/ 41158849 h 3"/>
                  <a:gd name="T8" fmla="*/ 15752957 w 2"/>
                  <a:gd name="T9" fmla="*/ 41158849 h 3"/>
                  <a:gd name="T10" fmla="*/ 31505915 w 2"/>
                  <a:gd name="T11" fmla="*/ 27439231 h 3"/>
                  <a:gd name="T12" fmla="*/ 31505915 w 2"/>
                  <a:gd name="T13" fmla="*/ 27439231 h 3"/>
                  <a:gd name="T14" fmla="*/ 1575295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8" name="Freeform 281"/>
              <p:cNvSpPr>
                <a:spLocks/>
              </p:cNvSpPr>
              <p:nvPr/>
            </p:nvSpPr>
            <p:spPr bwMode="auto">
              <a:xfrm>
                <a:off x="2660650" y="-2535238"/>
                <a:ext cx="7938" cy="12700"/>
              </a:xfrm>
              <a:custGeom>
                <a:avLst/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15752957 w 2"/>
                  <a:gd name="T5" fmla="*/ 35843638 h 3"/>
                  <a:gd name="T6" fmla="*/ 15752957 w 2"/>
                  <a:gd name="T7" fmla="*/ 53763333 h 3"/>
                  <a:gd name="T8" fmla="*/ 15752957 w 2"/>
                  <a:gd name="T9" fmla="*/ 35843638 h 3"/>
                  <a:gd name="T10" fmla="*/ 31505915 w 2"/>
                  <a:gd name="T11" fmla="*/ 17919703 h 3"/>
                  <a:gd name="T12" fmla="*/ 31505915 w 2"/>
                  <a:gd name="T13" fmla="*/ 17919703 h 3"/>
                  <a:gd name="T14" fmla="*/ 15752957 w 2"/>
                  <a:gd name="T15" fmla="*/ 0 h 3"/>
                  <a:gd name="T16" fmla="*/ 15752957 w 2"/>
                  <a:gd name="T17" fmla="*/ 0 h 3"/>
                  <a:gd name="T18" fmla="*/ 15752957 w 2"/>
                  <a:gd name="T19" fmla="*/ 0 h 3"/>
                  <a:gd name="T20" fmla="*/ 0 w 2"/>
                  <a:gd name="T21" fmla="*/ 17919703 h 3"/>
                  <a:gd name="T22" fmla="*/ 0 w 2"/>
                  <a:gd name="T23" fmla="*/ 17919703 h 3"/>
                  <a:gd name="T24" fmla="*/ 0 w 2"/>
                  <a:gd name="T25" fmla="*/ 1791970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3"/>
                  <a:gd name="T41" fmla="*/ 2 w 2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69" name="Freeform 282"/>
              <p:cNvSpPr>
                <a:spLocks/>
              </p:cNvSpPr>
              <p:nvPr/>
            </p:nvSpPr>
            <p:spPr bwMode="auto">
              <a:xfrm>
                <a:off x="2660650" y="-2530475"/>
                <a:ext cx="4763" cy="7937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31497977 h 2"/>
                  <a:gd name="T4" fmla="*/ 22686167 w 1"/>
                  <a:gd name="T5" fmla="*/ 15750973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0" name="Freeform 283"/>
              <p:cNvSpPr>
                <a:spLocks/>
              </p:cNvSpPr>
              <p:nvPr/>
            </p:nvSpPr>
            <p:spPr bwMode="auto">
              <a:xfrm>
                <a:off x="2665413" y="-2522538"/>
                <a:ext cx="3175" cy="6350"/>
              </a:xfrm>
              <a:custGeom>
                <a:avLst/>
                <a:gdLst>
                  <a:gd name="T0" fmla="*/ 10080623 w 1"/>
                  <a:gd name="T1" fmla="*/ 10080623 h 2"/>
                  <a:gd name="T2" fmla="*/ 10080623 w 1"/>
                  <a:gd name="T3" fmla="*/ 10080623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1" name="Freeform 284"/>
              <p:cNvSpPr>
                <a:spLocks/>
              </p:cNvSpPr>
              <p:nvPr/>
            </p:nvSpPr>
            <p:spPr bwMode="auto">
              <a:xfrm>
                <a:off x="2668588" y="-2519363"/>
                <a:ext cx="7938" cy="11112"/>
              </a:xfrm>
              <a:custGeom>
                <a:avLst/>
                <a:gdLst>
                  <a:gd name="T0" fmla="*/ 31505915 w 2"/>
                  <a:gd name="T1" fmla="*/ 13719615 h 3"/>
                  <a:gd name="T2" fmla="*/ 15752957 w 2"/>
                  <a:gd name="T3" fmla="*/ 0 h 3"/>
                  <a:gd name="T4" fmla="*/ 15752957 w 2"/>
                  <a:gd name="T5" fmla="*/ 0 h 3"/>
                  <a:gd name="T6" fmla="*/ 15752957 w 2"/>
                  <a:gd name="T7" fmla="*/ 0 h 3"/>
                  <a:gd name="T8" fmla="*/ 0 w 2"/>
                  <a:gd name="T9" fmla="*/ 13719615 h 3"/>
                  <a:gd name="T10" fmla="*/ 0 w 2"/>
                  <a:gd name="T11" fmla="*/ 27439231 h 3"/>
                  <a:gd name="T12" fmla="*/ 15752957 w 2"/>
                  <a:gd name="T13" fmla="*/ 41158849 h 3"/>
                  <a:gd name="T14" fmla="*/ 31505915 w 2"/>
                  <a:gd name="T15" fmla="*/ 1371961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2" name="Freeform 285"/>
              <p:cNvSpPr>
                <a:spLocks/>
              </p:cNvSpPr>
              <p:nvPr/>
            </p:nvSpPr>
            <p:spPr bwMode="auto">
              <a:xfrm>
                <a:off x="2668588" y="-2516188"/>
                <a:ext cx="11113" cy="7937"/>
              </a:xfrm>
              <a:custGeom>
                <a:avLst/>
                <a:gdLst>
                  <a:gd name="T0" fmla="*/ 17642683 w 7"/>
                  <a:gd name="T1" fmla="*/ 12599192 h 5"/>
                  <a:gd name="T2" fmla="*/ 17642683 w 7"/>
                  <a:gd name="T3" fmla="*/ 7559199 h 5"/>
                  <a:gd name="T4" fmla="*/ 12602142 w 7"/>
                  <a:gd name="T5" fmla="*/ 0 h 5"/>
                  <a:gd name="T6" fmla="*/ 0 w 7"/>
                  <a:gd name="T7" fmla="*/ 12599192 h 5"/>
                  <a:gd name="T8" fmla="*/ 5040539 w 7"/>
                  <a:gd name="T9" fmla="*/ 12599192 h 5"/>
                  <a:gd name="T10" fmla="*/ 17642683 w 7"/>
                  <a:gd name="T11" fmla="*/ 12599192 h 5"/>
                  <a:gd name="T12" fmla="*/ 17642683 w 7"/>
                  <a:gd name="T13" fmla="*/ 12599192 h 5"/>
                  <a:gd name="T14" fmla="*/ 17642683 w 7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"/>
                  <a:gd name="T26" fmla="*/ 7 w 7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3" name="Freeform 286"/>
              <p:cNvSpPr>
                <a:spLocks/>
              </p:cNvSpPr>
              <p:nvPr/>
            </p:nvSpPr>
            <p:spPr bwMode="auto">
              <a:xfrm>
                <a:off x="2676525" y="-2505075"/>
                <a:ext cx="74613" cy="7937"/>
              </a:xfrm>
              <a:custGeom>
                <a:avLst/>
                <a:gdLst>
                  <a:gd name="T0" fmla="*/ 278354999 w 20"/>
                  <a:gd name="T1" fmla="*/ 31497977 h 2"/>
                  <a:gd name="T2" fmla="*/ 278354999 w 20"/>
                  <a:gd name="T3" fmla="*/ 31497977 h 2"/>
                  <a:gd name="T4" fmla="*/ 278354999 w 20"/>
                  <a:gd name="T5" fmla="*/ 31497977 h 2"/>
                  <a:gd name="T6" fmla="*/ 278354999 w 20"/>
                  <a:gd name="T7" fmla="*/ 15750973 h 2"/>
                  <a:gd name="T8" fmla="*/ 278354999 w 20"/>
                  <a:gd name="T9" fmla="*/ 15750973 h 2"/>
                  <a:gd name="T10" fmla="*/ 278354999 w 20"/>
                  <a:gd name="T11" fmla="*/ 15750973 h 2"/>
                  <a:gd name="T12" fmla="*/ 278354999 w 20"/>
                  <a:gd name="T13" fmla="*/ 15750973 h 2"/>
                  <a:gd name="T14" fmla="*/ 278354999 w 20"/>
                  <a:gd name="T15" fmla="*/ 15750973 h 2"/>
                  <a:gd name="T16" fmla="*/ 278354999 w 20"/>
                  <a:gd name="T17" fmla="*/ 15750973 h 2"/>
                  <a:gd name="T18" fmla="*/ 278354999 w 20"/>
                  <a:gd name="T19" fmla="*/ 15750973 h 2"/>
                  <a:gd name="T20" fmla="*/ 278354999 w 20"/>
                  <a:gd name="T21" fmla="*/ 15750973 h 2"/>
                  <a:gd name="T22" fmla="*/ 278354999 w 20"/>
                  <a:gd name="T23" fmla="*/ 15750973 h 2"/>
                  <a:gd name="T24" fmla="*/ 278354999 w 20"/>
                  <a:gd name="T25" fmla="*/ 15750973 h 2"/>
                  <a:gd name="T26" fmla="*/ 278354999 w 20"/>
                  <a:gd name="T27" fmla="*/ 15750973 h 2"/>
                  <a:gd name="T28" fmla="*/ 278354999 w 20"/>
                  <a:gd name="T29" fmla="*/ 0 h 2"/>
                  <a:gd name="T30" fmla="*/ 167013734 w 20"/>
                  <a:gd name="T31" fmla="*/ 0 h 2"/>
                  <a:gd name="T32" fmla="*/ 139179365 w 20"/>
                  <a:gd name="T33" fmla="*/ 0 h 2"/>
                  <a:gd name="T34" fmla="*/ 139179365 w 20"/>
                  <a:gd name="T35" fmla="*/ 0 h 2"/>
                  <a:gd name="T36" fmla="*/ 125260315 w 20"/>
                  <a:gd name="T37" fmla="*/ 0 h 2"/>
                  <a:gd name="T38" fmla="*/ 0 w 20"/>
                  <a:gd name="T39" fmla="*/ 0 h 2"/>
                  <a:gd name="T40" fmla="*/ 0 w 20"/>
                  <a:gd name="T41" fmla="*/ 15750973 h 2"/>
                  <a:gd name="T42" fmla="*/ 0 w 20"/>
                  <a:gd name="T43" fmla="*/ 15750973 h 2"/>
                  <a:gd name="T44" fmla="*/ 0 w 20"/>
                  <a:gd name="T45" fmla="*/ 15750973 h 2"/>
                  <a:gd name="T46" fmla="*/ 0 w 20"/>
                  <a:gd name="T47" fmla="*/ 15750973 h 2"/>
                  <a:gd name="T48" fmla="*/ 0 w 20"/>
                  <a:gd name="T49" fmla="*/ 15750973 h 2"/>
                  <a:gd name="T50" fmla="*/ 0 w 20"/>
                  <a:gd name="T51" fmla="*/ 15750973 h 2"/>
                  <a:gd name="T52" fmla="*/ 0 w 20"/>
                  <a:gd name="T53" fmla="*/ 15750973 h 2"/>
                  <a:gd name="T54" fmla="*/ 0 w 20"/>
                  <a:gd name="T55" fmla="*/ 15750973 h 2"/>
                  <a:gd name="T56" fmla="*/ 0 w 20"/>
                  <a:gd name="T57" fmla="*/ 15750973 h 2"/>
                  <a:gd name="T58" fmla="*/ 0 w 20"/>
                  <a:gd name="T59" fmla="*/ 15750973 h 2"/>
                  <a:gd name="T60" fmla="*/ 0 w 20"/>
                  <a:gd name="T61" fmla="*/ 15750973 h 2"/>
                  <a:gd name="T62" fmla="*/ 0 w 20"/>
                  <a:gd name="T63" fmla="*/ 31497977 h 2"/>
                  <a:gd name="T64" fmla="*/ 0 w 20"/>
                  <a:gd name="T65" fmla="*/ 31497977 h 2"/>
                  <a:gd name="T66" fmla="*/ 0 w 20"/>
                  <a:gd name="T67" fmla="*/ 31497977 h 2"/>
                  <a:gd name="T68" fmla="*/ 0 w 20"/>
                  <a:gd name="T69" fmla="*/ 31497977 h 2"/>
                  <a:gd name="T70" fmla="*/ 278354999 w 20"/>
                  <a:gd name="T71" fmla="*/ 31497977 h 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"/>
                  <a:gd name="T109" fmla="*/ 0 h 2"/>
                  <a:gd name="T110" fmla="*/ 20 w 20"/>
                  <a:gd name="T111" fmla="*/ 2 h 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4" name="Freeform 287"/>
              <p:cNvSpPr>
                <a:spLocks/>
              </p:cNvSpPr>
              <p:nvPr/>
            </p:nvSpPr>
            <p:spPr bwMode="auto">
              <a:xfrm>
                <a:off x="2743200" y="-2516188"/>
                <a:ext cx="7938" cy="7937"/>
              </a:xfrm>
              <a:custGeom>
                <a:avLst/>
                <a:gdLst>
                  <a:gd name="T0" fmla="*/ 12602367 w 5"/>
                  <a:gd name="T1" fmla="*/ 12599192 h 5"/>
                  <a:gd name="T2" fmla="*/ 7561739 w 5"/>
                  <a:gd name="T3" fmla="*/ 0 h 5"/>
                  <a:gd name="T4" fmla="*/ 0 w 5"/>
                  <a:gd name="T5" fmla="*/ 7559199 h 5"/>
                  <a:gd name="T6" fmla="*/ 7561739 w 5"/>
                  <a:gd name="T7" fmla="*/ 12599192 h 5"/>
                  <a:gd name="T8" fmla="*/ 12602367 w 5"/>
                  <a:gd name="T9" fmla="*/ 12599192 h 5"/>
                  <a:gd name="T10" fmla="*/ 12602367 w 5"/>
                  <a:gd name="T11" fmla="*/ 12599192 h 5"/>
                  <a:gd name="T12" fmla="*/ 12602367 w 5"/>
                  <a:gd name="T13" fmla="*/ 12599192 h 5"/>
                  <a:gd name="T14" fmla="*/ 12602367 w 5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5" name="Freeform 288"/>
              <p:cNvSpPr>
                <a:spLocks/>
              </p:cNvSpPr>
              <p:nvPr/>
            </p:nvSpPr>
            <p:spPr bwMode="auto">
              <a:xfrm>
                <a:off x="2747963" y="-2519363"/>
                <a:ext cx="11113" cy="11112"/>
              </a:xfrm>
              <a:custGeom>
                <a:avLst/>
                <a:gdLst>
                  <a:gd name="T0" fmla="*/ 41166258 w 3"/>
                  <a:gd name="T1" fmla="*/ 27439231 h 3"/>
                  <a:gd name="T2" fmla="*/ 27445404 w 3"/>
                  <a:gd name="T3" fmla="*/ 13719615 h 3"/>
                  <a:gd name="T4" fmla="*/ 27445404 w 3"/>
                  <a:gd name="T5" fmla="*/ 0 h 3"/>
                  <a:gd name="T6" fmla="*/ 27445404 w 3"/>
                  <a:gd name="T7" fmla="*/ 0 h 3"/>
                  <a:gd name="T8" fmla="*/ 13720850 w 3"/>
                  <a:gd name="T9" fmla="*/ 0 h 3"/>
                  <a:gd name="T10" fmla="*/ 0 w 3"/>
                  <a:gd name="T11" fmla="*/ 13719615 h 3"/>
                  <a:gd name="T12" fmla="*/ 27445404 w 3"/>
                  <a:gd name="T13" fmla="*/ 41158849 h 3"/>
                  <a:gd name="T14" fmla="*/ 41166258 w 3"/>
                  <a:gd name="T15" fmla="*/ 2743923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6" name="Freeform 289"/>
              <p:cNvSpPr>
                <a:spLocks/>
              </p:cNvSpPr>
              <p:nvPr/>
            </p:nvSpPr>
            <p:spPr bwMode="auto">
              <a:xfrm>
                <a:off x="2759075" y="-2522538"/>
                <a:ext cx="3175" cy="6350"/>
              </a:xfrm>
              <a:custGeom>
                <a:avLst/>
                <a:gdLst>
                  <a:gd name="T0" fmla="*/ 10080623 w 1"/>
                  <a:gd name="T1" fmla="*/ 10080623 h 2"/>
                  <a:gd name="T2" fmla="*/ 10080623 w 1"/>
                  <a:gd name="T3" fmla="*/ 0 h 2"/>
                  <a:gd name="T4" fmla="*/ 10080623 w 1"/>
                  <a:gd name="T5" fmla="*/ 0 h 2"/>
                  <a:gd name="T6" fmla="*/ 10080623 w 1"/>
                  <a:gd name="T7" fmla="*/ 0 h 2"/>
                  <a:gd name="T8" fmla="*/ 0 w 1"/>
                  <a:gd name="T9" fmla="*/ 10080623 h 2"/>
                  <a:gd name="T10" fmla="*/ 0 w 1"/>
                  <a:gd name="T11" fmla="*/ 10080623 h 2"/>
                  <a:gd name="T12" fmla="*/ 10080623 w 1"/>
                  <a:gd name="T13" fmla="*/ 20161247 h 2"/>
                  <a:gd name="T14" fmla="*/ 10080623 w 1"/>
                  <a:gd name="T15" fmla="*/ 1008062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7" name="Freeform 290"/>
              <p:cNvSpPr>
                <a:spLocks/>
              </p:cNvSpPr>
              <p:nvPr/>
            </p:nvSpPr>
            <p:spPr bwMode="auto">
              <a:xfrm>
                <a:off x="2762250" y="-2530475"/>
                <a:ext cx="7938" cy="7937"/>
              </a:xfrm>
              <a:custGeom>
                <a:avLst/>
                <a:gdLst>
                  <a:gd name="T0" fmla="*/ 31505915 w 2"/>
                  <a:gd name="T1" fmla="*/ 0 h 2"/>
                  <a:gd name="T2" fmla="*/ 15752957 w 2"/>
                  <a:gd name="T3" fmla="*/ 0 h 2"/>
                  <a:gd name="T4" fmla="*/ 0 w 2"/>
                  <a:gd name="T5" fmla="*/ 15750973 h 2"/>
                  <a:gd name="T6" fmla="*/ 15752957 w 2"/>
                  <a:gd name="T7" fmla="*/ 31497977 h 2"/>
                  <a:gd name="T8" fmla="*/ 31505915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8" name="Freeform 291"/>
              <p:cNvSpPr>
                <a:spLocks/>
              </p:cNvSpPr>
              <p:nvPr/>
            </p:nvSpPr>
            <p:spPr bwMode="auto">
              <a:xfrm>
                <a:off x="2762250" y="-2546350"/>
                <a:ext cx="7938" cy="15875"/>
              </a:xfrm>
              <a:custGeom>
                <a:avLst/>
                <a:gdLst>
                  <a:gd name="T0" fmla="*/ 15752957 w 2"/>
                  <a:gd name="T1" fmla="*/ 47251930 h 4"/>
                  <a:gd name="T2" fmla="*/ 15752957 w 2"/>
                  <a:gd name="T3" fmla="*/ 0 h 4"/>
                  <a:gd name="T4" fmla="*/ 15752957 w 2"/>
                  <a:gd name="T5" fmla="*/ 0 h 4"/>
                  <a:gd name="T6" fmla="*/ 0 w 2"/>
                  <a:gd name="T7" fmla="*/ 31503930 h 4"/>
                  <a:gd name="T8" fmla="*/ 0 w 2"/>
                  <a:gd name="T9" fmla="*/ 31503930 h 4"/>
                  <a:gd name="T10" fmla="*/ 15752957 w 2"/>
                  <a:gd name="T11" fmla="*/ 47251930 h 4"/>
                  <a:gd name="T12" fmla="*/ 15752957 w 2"/>
                  <a:gd name="T13" fmla="*/ 63003892 h 4"/>
                  <a:gd name="T14" fmla="*/ 15752957 w 2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79" name="Freeform 292"/>
              <p:cNvSpPr>
                <a:spLocks/>
              </p:cNvSpPr>
              <p:nvPr/>
            </p:nvSpPr>
            <p:spPr bwMode="auto">
              <a:xfrm>
                <a:off x="2762250" y="-2557463"/>
                <a:ext cx="7938" cy="11112"/>
              </a:xfrm>
              <a:custGeom>
                <a:avLst/>
                <a:gdLst>
                  <a:gd name="T0" fmla="*/ 31505915 w 2"/>
                  <a:gd name="T1" fmla="*/ 41158849 h 3"/>
                  <a:gd name="T2" fmla="*/ 31505915 w 2"/>
                  <a:gd name="T3" fmla="*/ 27439231 h 3"/>
                  <a:gd name="T4" fmla="*/ 31505915 w 2"/>
                  <a:gd name="T5" fmla="*/ 27439231 h 3"/>
                  <a:gd name="T6" fmla="*/ 15752957 w 2"/>
                  <a:gd name="T7" fmla="*/ 0 h 3"/>
                  <a:gd name="T8" fmla="*/ 15752957 w 2"/>
                  <a:gd name="T9" fmla="*/ 0 h 3"/>
                  <a:gd name="T10" fmla="*/ 0 w 2"/>
                  <a:gd name="T11" fmla="*/ 0 h 3"/>
                  <a:gd name="T12" fmla="*/ 31505915 w 2"/>
                  <a:gd name="T13" fmla="*/ 41158849 h 3"/>
                  <a:gd name="T14" fmla="*/ 31505915 w 2"/>
                  <a:gd name="T15" fmla="*/ 41158849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0" name="Freeform 293"/>
              <p:cNvSpPr>
                <a:spLocks/>
              </p:cNvSpPr>
              <p:nvPr/>
            </p:nvSpPr>
            <p:spPr bwMode="auto">
              <a:xfrm>
                <a:off x="2759075" y="-2565400"/>
                <a:ext cx="3175" cy="7937"/>
              </a:xfrm>
              <a:custGeom>
                <a:avLst/>
                <a:gdLst>
                  <a:gd name="T0" fmla="*/ 10080623 w 1"/>
                  <a:gd name="T1" fmla="*/ 31497977 h 2"/>
                  <a:gd name="T2" fmla="*/ 0 w 1"/>
                  <a:gd name="T3" fmla="*/ 0 h 2"/>
                  <a:gd name="T4" fmla="*/ 10080623 w 1"/>
                  <a:gd name="T5" fmla="*/ 31497977 h 2"/>
                  <a:gd name="T6" fmla="*/ 10080623 w 1"/>
                  <a:gd name="T7" fmla="*/ 31497977 h 2"/>
                  <a:gd name="T8" fmla="*/ 10080623 w 1"/>
                  <a:gd name="T9" fmla="*/ 3149797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1" name="Freeform 294"/>
              <p:cNvSpPr>
                <a:spLocks/>
              </p:cNvSpPr>
              <p:nvPr/>
            </p:nvSpPr>
            <p:spPr bwMode="auto">
              <a:xfrm>
                <a:off x="2751138" y="-2557463"/>
                <a:ext cx="7938" cy="11112"/>
              </a:xfrm>
              <a:custGeom>
                <a:avLst/>
                <a:gdLst>
                  <a:gd name="T0" fmla="*/ 0 w 2"/>
                  <a:gd name="T1" fmla="*/ 27439231 h 3"/>
                  <a:gd name="T2" fmla="*/ 15752957 w 2"/>
                  <a:gd name="T3" fmla="*/ 41158849 h 3"/>
                  <a:gd name="T4" fmla="*/ 15752957 w 2"/>
                  <a:gd name="T5" fmla="*/ 41158849 h 3"/>
                  <a:gd name="T6" fmla="*/ 15752957 w 2"/>
                  <a:gd name="T7" fmla="*/ 41158849 h 3"/>
                  <a:gd name="T8" fmla="*/ 31505915 w 2"/>
                  <a:gd name="T9" fmla="*/ 13719615 h 3"/>
                  <a:gd name="T10" fmla="*/ 31505915 w 2"/>
                  <a:gd name="T11" fmla="*/ 13719615 h 3"/>
                  <a:gd name="T12" fmla="*/ 31505915 w 2"/>
                  <a:gd name="T13" fmla="*/ 13719615 h 3"/>
                  <a:gd name="T14" fmla="*/ 15752957 w 2"/>
                  <a:gd name="T15" fmla="*/ 0 h 3"/>
                  <a:gd name="T16" fmla="*/ 15752957 w 2"/>
                  <a:gd name="T17" fmla="*/ 0 h 3"/>
                  <a:gd name="T18" fmla="*/ 0 w 2"/>
                  <a:gd name="T19" fmla="*/ 13719615 h 3"/>
                  <a:gd name="T20" fmla="*/ 0 w 2"/>
                  <a:gd name="T21" fmla="*/ 27439231 h 3"/>
                  <a:gd name="T22" fmla="*/ 0 w 2"/>
                  <a:gd name="T23" fmla="*/ 27439231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2" name="Freeform 295"/>
              <p:cNvSpPr>
                <a:spLocks/>
              </p:cNvSpPr>
              <p:nvPr/>
            </p:nvSpPr>
            <p:spPr bwMode="auto">
              <a:xfrm>
                <a:off x="2747963" y="-2565400"/>
                <a:ext cx="3175" cy="12700"/>
              </a:xfrm>
              <a:custGeom>
                <a:avLst/>
                <a:gdLst>
                  <a:gd name="T0" fmla="*/ 10080623 w 1"/>
                  <a:gd name="T1" fmla="*/ 53763333 h 3"/>
                  <a:gd name="T2" fmla="*/ 10080623 w 1"/>
                  <a:gd name="T3" fmla="*/ 53763333 h 3"/>
                  <a:gd name="T4" fmla="*/ 10080623 w 1"/>
                  <a:gd name="T5" fmla="*/ 17919703 h 3"/>
                  <a:gd name="T6" fmla="*/ 10080623 w 1"/>
                  <a:gd name="T7" fmla="*/ 17919703 h 3"/>
                  <a:gd name="T8" fmla="*/ 10080623 w 1"/>
                  <a:gd name="T9" fmla="*/ 0 h 3"/>
                  <a:gd name="T10" fmla="*/ 0 w 1"/>
                  <a:gd name="T11" fmla="*/ 17919703 h 3"/>
                  <a:gd name="T12" fmla="*/ 10080623 w 1"/>
                  <a:gd name="T13" fmla="*/ 53763333 h 3"/>
                  <a:gd name="T14" fmla="*/ 10080623 w 1"/>
                  <a:gd name="T15" fmla="*/ 5376333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3" name="Freeform 296"/>
              <p:cNvSpPr>
                <a:spLocks/>
              </p:cNvSpPr>
              <p:nvPr/>
            </p:nvSpPr>
            <p:spPr bwMode="auto">
              <a:xfrm>
                <a:off x="2736850" y="-2565400"/>
                <a:ext cx="6350" cy="12700"/>
              </a:xfrm>
              <a:custGeom>
                <a:avLst/>
                <a:gdLst>
                  <a:gd name="T0" fmla="*/ 20161247 w 2"/>
                  <a:gd name="T1" fmla="*/ 17919703 h 3"/>
                  <a:gd name="T2" fmla="*/ 20161247 w 2"/>
                  <a:gd name="T3" fmla="*/ 17919703 h 3"/>
                  <a:gd name="T4" fmla="*/ 10080623 w 2"/>
                  <a:gd name="T5" fmla="*/ 17919703 h 3"/>
                  <a:gd name="T6" fmla="*/ 10080623 w 2"/>
                  <a:gd name="T7" fmla="*/ 0 h 3"/>
                  <a:gd name="T8" fmla="*/ 0 w 2"/>
                  <a:gd name="T9" fmla="*/ 53763333 h 3"/>
                  <a:gd name="T10" fmla="*/ 0 w 2"/>
                  <a:gd name="T11" fmla="*/ 53763333 h 3"/>
                  <a:gd name="T12" fmla="*/ 10080623 w 2"/>
                  <a:gd name="T13" fmla="*/ 53763333 h 3"/>
                  <a:gd name="T14" fmla="*/ 20161247 w 2"/>
                  <a:gd name="T15" fmla="*/ 17919703 h 3"/>
                  <a:gd name="T16" fmla="*/ 20161247 w 2"/>
                  <a:gd name="T17" fmla="*/ 1791970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4" name="Freeform 297"/>
              <p:cNvSpPr>
                <a:spLocks/>
              </p:cNvSpPr>
              <p:nvPr/>
            </p:nvSpPr>
            <p:spPr bwMode="auto">
              <a:xfrm>
                <a:off x="2725738" y="-2568575"/>
                <a:ext cx="11113" cy="38100"/>
              </a:xfrm>
              <a:custGeom>
                <a:avLst/>
                <a:gdLst>
                  <a:gd name="T0" fmla="*/ 13720850 w 3"/>
                  <a:gd name="T1" fmla="*/ 145161004 h 10"/>
                  <a:gd name="T2" fmla="*/ 41166258 w 3"/>
                  <a:gd name="T3" fmla="*/ 0 h 10"/>
                  <a:gd name="T4" fmla="*/ 41166258 w 3"/>
                  <a:gd name="T5" fmla="*/ 0 h 10"/>
                  <a:gd name="T6" fmla="*/ 27445404 w 3"/>
                  <a:gd name="T7" fmla="*/ 0 h 10"/>
                  <a:gd name="T8" fmla="*/ 27445404 w 3"/>
                  <a:gd name="T9" fmla="*/ 0 h 10"/>
                  <a:gd name="T10" fmla="*/ 27445404 w 3"/>
                  <a:gd name="T11" fmla="*/ 0 h 10"/>
                  <a:gd name="T12" fmla="*/ 0 w 3"/>
                  <a:gd name="T13" fmla="*/ 145161004 h 10"/>
                  <a:gd name="T14" fmla="*/ 13720850 w 3"/>
                  <a:gd name="T15" fmla="*/ 145161004 h 10"/>
                  <a:gd name="T16" fmla="*/ 13720850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5" name="Freeform 298"/>
              <p:cNvSpPr>
                <a:spLocks/>
              </p:cNvSpPr>
              <p:nvPr/>
            </p:nvSpPr>
            <p:spPr bwMode="auto">
              <a:xfrm>
                <a:off x="2720975" y="-2565400"/>
                <a:ext cx="4763" cy="3492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5060434 h 9"/>
                  <a:gd name="T4" fmla="*/ 0 w 1"/>
                  <a:gd name="T5" fmla="*/ 135528406 h 9"/>
                  <a:gd name="T6" fmla="*/ 0 w 1"/>
                  <a:gd name="T7" fmla="*/ 135528406 h 9"/>
                  <a:gd name="T8" fmla="*/ 22686167 w 1"/>
                  <a:gd name="T9" fmla="*/ 0 h 9"/>
                  <a:gd name="T10" fmla="*/ 22686167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9"/>
                  <a:gd name="T29" fmla="*/ 1 w 1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6" name="Freeform 299"/>
              <p:cNvSpPr>
                <a:spLocks/>
              </p:cNvSpPr>
              <p:nvPr/>
            </p:nvSpPr>
            <p:spPr bwMode="auto">
              <a:xfrm>
                <a:off x="2701925" y="-2613025"/>
                <a:ext cx="23813" cy="22225"/>
              </a:xfrm>
              <a:custGeom>
                <a:avLst/>
                <a:gdLst>
                  <a:gd name="T0" fmla="*/ 31504597 w 6"/>
                  <a:gd name="T1" fmla="*/ 54884635 h 6"/>
                  <a:gd name="T2" fmla="*/ 47256899 w 6"/>
                  <a:gd name="T3" fmla="*/ 54884635 h 6"/>
                  <a:gd name="T4" fmla="*/ 31504597 w 6"/>
                  <a:gd name="T5" fmla="*/ 82325107 h 6"/>
                  <a:gd name="T6" fmla="*/ 31504597 w 6"/>
                  <a:gd name="T7" fmla="*/ 82325107 h 6"/>
                  <a:gd name="T8" fmla="*/ 78757535 w 6"/>
                  <a:gd name="T9" fmla="*/ 82325107 h 6"/>
                  <a:gd name="T10" fmla="*/ 78757535 w 6"/>
                  <a:gd name="T11" fmla="*/ 82325107 h 6"/>
                  <a:gd name="T12" fmla="*/ 63005225 w 6"/>
                  <a:gd name="T13" fmla="*/ 54884635 h 6"/>
                  <a:gd name="T14" fmla="*/ 94509829 w 6"/>
                  <a:gd name="T15" fmla="*/ 54884635 h 6"/>
                  <a:gd name="T16" fmla="*/ 94509829 w 6"/>
                  <a:gd name="T17" fmla="*/ 54884635 h 6"/>
                  <a:gd name="T18" fmla="*/ 94509829 w 6"/>
                  <a:gd name="T19" fmla="*/ 27440465 h 6"/>
                  <a:gd name="T20" fmla="*/ 94509829 w 6"/>
                  <a:gd name="T21" fmla="*/ 27440465 h 6"/>
                  <a:gd name="T22" fmla="*/ 78757535 w 6"/>
                  <a:gd name="T23" fmla="*/ 41164406 h 6"/>
                  <a:gd name="T24" fmla="*/ 63005225 w 6"/>
                  <a:gd name="T25" fmla="*/ 27440465 h 6"/>
                  <a:gd name="T26" fmla="*/ 78757535 w 6"/>
                  <a:gd name="T27" fmla="*/ 13720233 h 6"/>
                  <a:gd name="T28" fmla="*/ 78757535 w 6"/>
                  <a:gd name="T29" fmla="*/ 0 h 6"/>
                  <a:gd name="T30" fmla="*/ 31504597 w 6"/>
                  <a:gd name="T31" fmla="*/ 0 h 6"/>
                  <a:gd name="T32" fmla="*/ 31504597 w 6"/>
                  <a:gd name="T33" fmla="*/ 13720233 h 6"/>
                  <a:gd name="T34" fmla="*/ 47256899 w 6"/>
                  <a:gd name="T35" fmla="*/ 27440465 h 6"/>
                  <a:gd name="T36" fmla="*/ 31504597 w 6"/>
                  <a:gd name="T37" fmla="*/ 41164406 h 6"/>
                  <a:gd name="T38" fmla="*/ 15752298 w 6"/>
                  <a:gd name="T39" fmla="*/ 27440465 h 6"/>
                  <a:gd name="T40" fmla="*/ 0 w 6"/>
                  <a:gd name="T41" fmla="*/ 27440465 h 6"/>
                  <a:gd name="T42" fmla="*/ 0 w 6"/>
                  <a:gd name="T43" fmla="*/ 54884635 h 6"/>
                  <a:gd name="T44" fmla="*/ 15752298 w 6"/>
                  <a:gd name="T45" fmla="*/ 54884635 h 6"/>
                  <a:gd name="T46" fmla="*/ 31504597 w 6"/>
                  <a:gd name="T47" fmla="*/ 5488463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"/>
                  <a:gd name="T73" fmla="*/ 0 h 6"/>
                  <a:gd name="T74" fmla="*/ 6 w 6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7" name="Freeform 300"/>
              <p:cNvSpPr>
                <a:spLocks/>
              </p:cNvSpPr>
              <p:nvPr/>
            </p:nvSpPr>
            <p:spPr bwMode="auto">
              <a:xfrm>
                <a:off x="2698750" y="-2565400"/>
                <a:ext cx="11113" cy="34925"/>
              </a:xfrm>
              <a:custGeom>
                <a:avLst/>
                <a:gdLst>
                  <a:gd name="T0" fmla="*/ 41166258 w 3"/>
                  <a:gd name="T1" fmla="*/ 135528406 h 9"/>
                  <a:gd name="T2" fmla="*/ 27445404 w 3"/>
                  <a:gd name="T3" fmla="*/ 15060434 h 9"/>
                  <a:gd name="T4" fmla="*/ 27445404 w 3"/>
                  <a:gd name="T5" fmla="*/ 0 h 9"/>
                  <a:gd name="T6" fmla="*/ 13720850 w 3"/>
                  <a:gd name="T7" fmla="*/ 0 h 9"/>
                  <a:gd name="T8" fmla="*/ 13720850 w 3"/>
                  <a:gd name="T9" fmla="*/ 0 h 9"/>
                  <a:gd name="T10" fmla="*/ 0 w 3"/>
                  <a:gd name="T11" fmla="*/ 0 h 9"/>
                  <a:gd name="T12" fmla="*/ 27445404 w 3"/>
                  <a:gd name="T13" fmla="*/ 135528406 h 9"/>
                  <a:gd name="T14" fmla="*/ 41166258 w 3"/>
                  <a:gd name="T15" fmla="*/ 135528406 h 9"/>
                  <a:gd name="T16" fmla="*/ 41166258 w 3"/>
                  <a:gd name="T17" fmla="*/ 13552840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9"/>
                  <a:gd name="T29" fmla="*/ 3 w 3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8" name="Freeform 301"/>
              <p:cNvSpPr>
                <a:spLocks/>
              </p:cNvSpPr>
              <p:nvPr/>
            </p:nvSpPr>
            <p:spPr bwMode="auto">
              <a:xfrm>
                <a:off x="2690813" y="-2568575"/>
                <a:ext cx="11113" cy="38100"/>
              </a:xfrm>
              <a:custGeom>
                <a:avLst/>
                <a:gdLst>
                  <a:gd name="T0" fmla="*/ 41166258 w 3"/>
                  <a:gd name="T1" fmla="*/ 145161004 h 10"/>
                  <a:gd name="T2" fmla="*/ 27445404 w 3"/>
                  <a:gd name="T3" fmla="*/ 0 h 10"/>
                  <a:gd name="T4" fmla="*/ 27445404 w 3"/>
                  <a:gd name="T5" fmla="*/ 0 h 10"/>
                  <a:gd name="T6" fmla="*/ 27445404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41166258 w 3"/>
                  <a:gd name="T13" fmla="*/ 145161004 h 10"/>
                  <a:gd name="T14" fmla="*/ 41166258 w 3"/>
                  <a:gd name="T15" fmla="*/ 145161004 h 10"/>
                  <a:gd name="T16" fmla="*/ 41166258 w 3"/>
                  <a:gd name="T17" fmla="*/ 14516100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89" name="Freeform 302"/>
              <p:cNvSpPr>
                <a:spLocks/>
              </p:cNvSpPr>
              <p:nvPr/>
            </p:nvSpPr>
            <p:spPr bwMode="auto">
              <a:xfrm>
                <a:off x="2679700" y="-2565400"/>
                <a:ext cx="7938" cy="12700"/>
              </a:xfrm>
              <a:custGeom>
                <a:avLst/>
                <a:gdLst>
                  <a:gd name="T0" fmla="*/ 0 w 2"/>
                  <a:gd name="T1" fmla="*/ 17919703 h 3"/>
                  <a:gd name="T2" fmla="*/ 0 w 2"/>
                  <a:gd name="T3" fmla="*/ 17919703 h 3"/>
                  <a:gd name="T4" fmla="*/ 31505915 w 2"/>
                  <a:gd name="T5" fmla="*/ 53763333 h 3"/>
                  <a:gd name="T6" fmla="*/ 31505915 w 2"/>
                  <a:gd name="T7" fmla="*/ 53763333 h 3"/>
                  <a:gd name="T8" fmla="*/ 31505915 w 2"/>
                  <a:gd name="T9" fmla="*/ 53763333 h 3"/>
                  <a:gd name="T10" fmla="*/ 15752957 w 2"/>
                  <a:gd name="T11" fmla="*/ 0 h 3"/>
                  <a:gd name="T12" fmla="*/ 15752957 w 2"/>
                  <a:gd name="T13" fmla="*/ 17919703 h 3"/>
                  <a:gd name="T14" fmla="*/ 0 w 2"/>
                  <a:gd name="T15" fmla="*/ 1791970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0" name="Freeform 303"/>
              <p:cNvSpPr>
                <a:spLocks/>
              </p:cNvSpPr>
              <p:nvPr/>
            </p:nvSpPr>
            <p:spPr bwMode="auto">
              <a:xfrm>
                <a:off x="2668588" y="-2565400"/>
                <a:ext cx="11113" cy="12700"/>
              </a:xfrm>
              <a:custGeom>
                <a:avLst/>
                <a:gdLst>
                  <a:gd name="T0" fmla="*/ 27445404 w 3"/>
                  <a:gd name="T1" fmla="*/ 53763333 h 3"/>
                  <a:gd name="T2" fmla="*/ 27445404 w 3"/>
                  <a:gd name="T3" fmla="*/ 53763333 h 3"/>
                  <a:gd name="T4" fmla="*/ 41166258 w 3"/>
                  <a:gd name="T5" fmla="*/ 17919703 h 3"/>
                  <a:gd name="T6" fmla="*/ 27445404 w 3"/>
                  <a:gd name="T7" fmla="*/ 0 h 3"/>
                  <a:gd name="T8" fmla="*/ 0 w 3"/>
                  <a:gd name="T9" fmla="*/ 17919703 h 3"/>
                  <a:gd name="T10" fmla="*/ 0 w 3"/>
                  <a:gd name="T11" fmla="*/ 17919703 h 3"/>
                  <a:gd name="T12" fmla="*/ 27445404 w 3"/>
                  <a:gd name="T13" fmla="*/ 5376333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1" name="Freeform 304"/>
              <p:cNvSpPr>
                <a:spLocks/>
              </p:cNvSpPr>
              <p:nvPr/>
            </p:nvSpPr>
            <p:spPr bwMode="auto">
              <a:xfrm>
                <a:off x="2665413" y="-2557463"/>
                <a:ext cx="11113" cy="11112"/>
              </a:xfrm>
              <a:custGeom>
                <a:avLst/>
                <a:gdLst>
                  <a:gd name="T0" fmla="*/ 0 w 3"/>
                  <a:gd name="T1" fmla="*/ 13719615 h 3"/>
                  <a:gd name="T2" fmla="*/ 0 w 3"/>
                  <a:gd name="T3" fmla="*/ 13719615 h 3"/>
                  <a:gd name="T4" fmla="*/ 13720850 w 3"/>
                  <a:gd name="T5" fmla="*/ 41158849 h 3"/>
                  <a:gd name="T6" fmla="*/ 27445404 w 3"/>
                  <a:gd name="T7" fmla="*/ 41158849 h 3"/>
                  <a:gd name="T8" fmla="*/ 27445404 w 3"/>
                  <a:gd name="T9" fmla="*/ 41158849 h 3"/>
                  <a:gd name="T10" fmla="*/ 41166258 w 3"/>
                  <a:gd name="T11" fmla="*/ 27439231 h 3"/>
                  <a:gd name="T12" fmla="*/ 41166258 w 3"/>
                  <a:gd name="T13" fmla="*/ 13719615 h 3"/>
                  <a:gd name="T14" fmla="*/ 27445404 w 3"/>
                  <a:gd name="T15" fmla="*/ 0 h 3"/>
                  <a:gd name="T16" fmla="*/ 27445404 w 3"/>
                  <a:gd name="T17" fmla="*/ 0 h 3"/>
                  <a:gd name="T18" fmla="*/ 0 w 3"/>
                  <a:gd name="T19" fmla="*/ 1371961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2" name="Freeform 305"/>
              <p:cNvSpPr>
                <a:spLocks/>
              </p:cNvSpPr>
              <p:nvPr/>
            </p:nvSpPr>
            <p:spPr bwMode="auto">
              <a:xfrm>
                <a:off x="2665413" y="-2565400"/>
                <a:ext cx="3175" cy="7937"/>
              </a:xfrm>
              <a:custGeom>
                <a:avLst/>
                <a:gdLst>
                  <a:gd name="T0" fmla="*/ 10080623 w 1"/>
                  <a:gd name="T1" fmla="*/ 0 h 2"/>
                  <a:gd name="T2" fmla="*/ 0 w 1"/>
                  <a:gd name="T3" fmla="*/ 31497977 h 2"/>
                  <a:gd name="T4" fmla="*/ 0 w 1"/>
                  <a:gd name="T5" fmla="*/ 31497977 h 2"/>
                  <a:gd name="T6" fmla="*/ 10080623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3" name="Freeform 306"/>
              <p:cNvSpPr>
                <a:spLocks/>
              </p:cNvSpPr>
              <p:nvPr/>
            </p:nvSpPr>
            <p:spPr bwMode="auto">
              <a:xfrm>
                <a:off x="2660650" y="-2557463"/>
                <a:ext cx="4763" cy="11112"/>
              </a:xfrm>
              <a:custGeom>
                <a:avLst/>
                <a:gdLst>
                  <a:gd name="T0" fmla="*/ 22686167 w 1"/>
                  <a:gd name="T1" fmla="*/ 0 h 3"/>
                  <a:gd name="T2" fmla="*/ 22686167 w 1"/>
                  <a:gd name="T3" fmla="*/ 0 h 3"/>
                  <a:gd name="T4" fmla="*/ 22686167 w 1"/>
                  <a:gd name="T5" fmla="*/ 0 h 3"/>
                  <a:gd name="T6" fmla="*/ 0 w 1"/>
                  <a:gd name="T7" fmla="*/ 27439231 h 3"/>
                  <a:gd name="T8" fmla="*/ 0 w 1"/>
                  <a:gd name="T9" fmla="*/ 27439231 h 3"/>
                  <a:gd name="T10" fmla="*/ 0 w 1"/>
                  <a:gd name="T11" fmla="*/ 41158849 h 3"/>
                  <a:gd name="T12" fmla="*/ 22686167 w 1"/>
                  <a:gd name="T13" fmla="*/ 0 h 3"/>
                  <a:gd name="T14" fmla="*/ 22686167 w 1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4" name="Freeform 307"/>
              <p:cNvSpPr>
                <a:spLocks/>
              </p:cNvSpPr>
              <p:nvPr/>
            </p:nvSpPr>
            <p:spPr bwMode="auto">
              <a:xfrm>
                <a:off x="2652713" y="-2546350"/>
                <a:ext cx="12700" cy="15875"/>
              </a:xfrm>
              <a:custGeom>
                <a:avLst/>
                <a:gdLst>
                  <a:gd name="T0" fmla="*/ 17919703 w 3"/>
                  <a:gd name="T1" fmla="*/ 47251930 h 4"/>
                  <a:gd name="T2" fmla="*/ 35843638 w 3"/>
                  <a:gd name="T3" fmla="*/ 63003892 h 4"/>
                  <a:gd name="T4" fmla="*/ 35843638 w 3"/>
                  <a:gd name="T5" fmla="*/ 47251930 h 4"/>
                  <a:gd name="T6" fmla="*/ 53763333 w 3"/>
                  <a:gd name="T7" fmla="*/ 31503930 h 4"/>
                  <a:gd name="T8" fmla="*/ 53763333 w 3"/>
                  <a:gd name="T9" fmla="*/ 31503930 h 4"/>
                  <a:gd name="T10" fmla="*/ 17919703 w 3"/>
                  <a:gd name="T11" fmla="*/ 0 h 4"/>
                  <a:gd name="T12" fmla="*/ 17919703 w 3"/>
                  <a:gd name="T13" fmla="*/ 0 h 4"/>
                  <a:gd name="T14" fmla="*/ 17919703 w 3"/>
                  <a:gd name="T15" fmla="*/ 4725193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5" name="Freeform 308"/>
              <p:cNvSpPr>
                <a:spLocks/>
              </p:cNvSpPr>
              <p:nvPr/>
            </p:nvSpPr>
            <p:spPr bwMode="auto">
              <a:xfrm>
                <a:off x="2641600" y="-2486025"/>
                <a:ext cx="139700" cy="11112"/>
              </a:xfrm>
              <a:custGeom>
                <a:avLst/>
                <a:gdLst>
                  <a:gd name="T0" fmla="*/ 0 w 88"/>
                  <a:gd name="T1" fmla="*/ 0 h 7"/>
                  <a:gd name="T2" fmla="*/ 221773772 w 88"/>
                  <a:gd name="T3" fmla="*/ 0 h 7"/>
                  <a:gd name="T4" fmla="*/ 221773772 w 88"/>
                  <a:gd name="T5" fmla="*/ 17639508 h 7"/>
                  <a:gd name="T6" fmla="*/ 0 w 88"/>
                  <a:gd name="T7" fmla="*/ 17639508 h 7"/>
                  <a:gd name="T8" fmla="*/ 0 w 88"/>
                  <a:gd name="T9" fmla="*/ 0 h 7"/>
                  <a:gd name="T10" fmla="*/ 0 w 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7"/>
                  <a:gd name="T20" fmla="*/ 88 w 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6" name="Freeform 309"/>
              <p:cNvSpPr>
                <a:spLocks/>
              </p:cNvSpPr>
              <p:nvPr/>
            </p:nvSpPr>
            <p:spPr bwMode="auto">
              <a:xfrm>
                <a:off x="2649538" y="-2470150"/>
                <a:ext cx="123825" cy="6350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0080623 h 2"/>
                  <a:gd name="T4" fmla="*/ 0 w 33"/>
                  <a:gd name="T5" fmla="*/ 20161247 h 2"/>
                  <a:gd name="T6" fmla="*/ 464625073 w 33"/>
                  <a:gd name="T7" fmla="*/ 20161247 h 2"/>
                  <a:gd name="T8" fmla="*/ 464625073 w 33"/>
                  <a:gd name="T9" fmla="*/ 10080623 h 2"/>
                  <a:gd name="T10" fmla="*/ 46462507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"/>
                  <a:gd name="T26" fmla="*/ 33 w 3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7" name="Freeform 310"/>
              <p:cNvSpPr>
                <a:spLocks/>
              </p:cNvSpPr>
              <p:nvPr/>
            </p:nvSpPr>
            <p:spPr bwMode="auto">
              <a:xfrm>
                <a:off x="2638425" y="-2085975"/>
                <a:ext cx="147638" cy="3175"/>
              </a:xfrm>
              <a:custGeom>
                <a:avLst/>
                <a:gdLst>
                  <a:gd name="T0" fmla="*/ 0 w 93"/>
                  <a:gd name="T1" fmla="*/ 0 h 2"/>
                  <a:gd name="T2" fmla="*/ 234376141 w 93"/>
                  <a:gd name="T3" fmla="*/ 0 h 2"/>
                  <a:gd name="T4" fmla="*/ 234376141 w 93"/>
                  <a:gd name="T5" fmla="*/ 5040312 h 2"/>
                  <a:gd name="T6" fmla="*/ 0 w 93"/>
                  <a:gd name="T7" fmla="*/ 5040312 h 2"/>
                  <a:gd name="T8" fmla="*/ 0 w 93"/>
                  <a:gd name="T9" fmla="*/ 0 h 2"/>
                  <a:gd name="T10" fmla="*/ 0 w 9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2"/>
                  <a:gd name="T20" fmla="*/ 93 w 9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8" name="Freeform 311"/>
              <p:cNvSpPr>
                <a:spLocks/>
              </p:cNvSpPr>
              <p:nvPr/>
            </p:nvSpPr>
            <p:spPr bwMode="auto">
              <a:xfrm>
                <a:off x="2619375" y="-2071688"/>
                <a:ext cx="184150" cy="3175"/>
              </a:xfrm>
              <a:custGeom>
                <a:avLst/>
                <a:gdLst>
                  <a:gd name="T0" fmla="*/ 0 w 116"/>
                  <a:gd name="T1" fmla="*/ 0 h 2"/>
                  <a:gd name="T2" fmla="*/ 292338147 w 116"/>
                  <a:gd name="T3" fmla="*/ 0 h 2"/>
                  <a:gd name="T4" fmla="*/ 292338147 w 116"/>
                  <a:gd name="T5" fmla="*/ 5040312 h 2"/>
                  <a:gd name="T6" fmla="*/ 0 w 116"/>
                  <a:gd name="T7" fmla="*/ 5040312 h 2"/>
                  <a:gd name="T8" fmla="*/ 0 w 116"/>
                  <a:gd name="T9" fmla="*/ 0 h 2"/>
                  <a:gd name="T10" fmla="*/ 0 w 116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2"/>
                  <a:gd name="T20" fmla="*/ 116 w 116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199" name="Freeform 312"/>
              <p:cNvSpPr>
                <a:spLocks/>
              </p:cNvSpPr>
              <p:nvPr/>
            </p:nvSpPr>
            <p:spPr bwMode="auto">
              <a:xfrm>
                <a:off x="2649538" y="-2098675"/>
                <a:ext cx="131763" cy="4762"/>
              </a:xfrm>
              <a:custGeom>
                <a:avLst/>
                <a:gdLst>
                  <a:gd name="T0" fmla="*/ 0 w 83"/>
                  <a:gd name="T1" fmla="*/ 0 h 3"/>
                  <a:gd name="T2" fmla="*/ 209174579 w 83"/>
                  <a:gd name="T3" fmla="*/ 0 h 3"/>
                  <a:gd name="T4" fmla="*/ 209174579 w 83"/>
                  <a:gd name="T5" fmla="*/ 7558882 h 3"/>
                  <a:gd name="T6" fmla="*/ 0 w 83"/>
                  <a:gd name="T7" fmla="*/ 7558882 h 3"/>
                  <a:gd name="T8" fmla="*/ 0 w 83"/>
                  <a:gd name="T9" fmla="*/ 0 h 3"/>
                  <a:gd name="T10" fmla="*/ 0 w 8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3"/>
                  <a:gd name="T20" fmla="*/ 83 w 8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0" name="Freeform 313"/>
              <p:cNvSpPr>
                <a:spLocks/>
              </p:cNvSpPr>
              <p:nvPr/>
            </p:nvSpPr>
            <p:spPr bwMode="auto">
              <a:xfrm>
                <a:off x="2605088" y="-2055813"/>
                <a:ext cx="214313" cy="6350"/>
              </a:xfrm>
              <a:custGeom>
                <a:avLst/>
                <a:gdLst>
                  <a:gd name="T0" fmla="*/ 0 w 135"/>
                  <a:gd name="T1" fmla="*/ 0 h 4"/>
                  <a:gd name="T2" fmla="*/ 340222627 w 135"/>
                  <a:gd name="T3" fmla="*/ 0 h 4"/>
                  <a:gd name="T4" fmla="*/ 340222627 w 135"/>
                  <a:gd name="T5" fmla="*/ 10080623 h 4"/>
                  <a:gd name="T6" fmla="*/ 0 w 135"/>
                  <a:gd name="T7" fmla="*/ 10080623 h 4"/>
                  <a:gd name="T8" fmla="*/ 0 w 135"/>
                  <a:gd name="T9" fmla="*/ 0 h 4"/>
                  <a:gd name="T10" fmla="*/ 0 w 135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"/>
                  <a:gd name="T19" fmla="*/ 0 h 4"/>
                  <a:gd name="T20" fmla="*/ 135 w 13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1" name="Freeform 314"/>
              <p:cNvSpPr>
                <a:spLocks/>
              </p:cNvSpPr>
              <p:nvPr/>
            </p:nvSpPr>
            <p:spPr bwMode="auto">
              <a:xfrm>
                <a:off x="2473325" y="-2409825"/>
                <a:ext cx="176213" cy="330200"/>
              </a:xfrm>
              <a:custGeom>
                <a:avLst/>
                <a:gdLst>
                  <a:gd name="T0" fmla="*/ 562265741 w 47"/>
                  <a:gd name="T1" fmla="*/ 1239000494 h 88"/>
                  <a:gd name="T2" fmla="*/ 618488917 w 47"/>
                  <a:gd name="T3" fmla="*/ 1182682652 h 88"/>
                  <a:gd name="T4" fmla="*/ 632548461 w 47"/>
                  <a:gd name="T5" fmla="*/ 1168604130 h 88"/>
                  <a:gd name="T6" fmla="*/ 604433123 w 47"/>
                  <a:gd name="T7" fmla="*/ 1126364810 h 88"/>
                  <a:gd name="T8" fmla="*/ 379529053 w 47"/>
                  <a:gd name="T9" fmla="*/ 1041886171 h 88"/>
                  <a:gd name="T10" fmla="*/ 379529053 w 47"/>
                  <a:gd name="T11" fmla="*/ 1041886171 h 88"/>
                  <a:gd name="T12" fmla="*/ 590377329 w 47"/>
                  <a:gd name="T13" fmla="*/ 1112286288 h 88"/>
                  <a:gd name="T14" fmla="*/ 548206198 w 47"/>
                  <a:gd name="T15" fmla="*/ 1055964694 h 88"/>
                  <a:gd name="T16" fmla="*/ 506038815 w 47"/>
                  <a:gd name="T17" fmla="*/ 1013729127 h 88"/>
                  <a:gd name="T18" fmla="*/ 477923361 w 47"/>
                  <a:gd name="T19" fmla="*/ 957411050 h 88"/>
                  <a:gd name="T20" fmla="*/ 449811773 w 47"/>
                  <a:gd name="T21" fmla="*/ 901089456 h 88"/>
                  <a:gd name="T22" fmla="*/ 435755979 w 47"/>
                  <a:gd name="T23" fmla="*/ 872932411 h 88"/>
                  <a:gd name="T24" fmla="*/ 182736629 w 47"/>
                  <a:gd name="T25" fmla="*/ 689896611 h 88"/>
                  <a:gd name="T26" fmla="*/ 421696435 w 47"/>
                  <a:gd name="T27" fmla="*/ 830693092 h 88"/>
                  <a:gd name="T28" fmla="*/ 393584847 w 47"/>
                  <a:gd name="T29" fmla="*/ 788453772 h 88"/>
                  <a:gd name="T30" fmla="*/ 379529053 w 47"/>
                  <a:gd name="T31" fmla="*/ 718057408 h 88"/>
                  <a:gd name="T32" fmla="*/ 309246333 w 47"/>
                  <a:gd name="T33" fmla="*/ 535021608 h 88"/>
                  <a:gd name="T34" fmla="*/ 309246333 w 47"/>
                  <a:gd name="T35" fmla="*/ 535021608 h 88"/>
                  <a:gd name="T36" fmla="*/ 84338543 w 47"/>
                  <a:gd name="T37" fmla="*/ 380146488 h 88"/>
                  <a:gd name="T38" fmla="*/ 309246333 w 47"/>
                  <a:gd name="T39" fmla="*/ 506864563 h 88"/>
                  <a:gd name="T40" fmla="*/ 267075202 w 47"/>
                  <a:gd name="T41" fmla="*/ 351989443 h 88"/>
                  <a:gd name="T42" fmla="*/ 224904012 w 47"/>
                  <a:gd name="T43" fmla="*/ 211192904 h 88"/>
                  <a:gd name="T44" fmla="*/ 238963555 w 47"/>
                  <a:gd name="T45" fmla="*/ 225271426 h 88"/>
                  <a:gd name="T46" fmla="*/ 295186790 w 47"/>
                  <a:gd name="T47" fmla="*/ 436464330 h 88"/>
                  <a:gd name="T48" fmla="*/ 309246333 w 47"/>
                  <a:gd name="T49" fmla="*/ 478703649 h 88"/>
                  <a:gd name="T50" fmla="*/ 323302127 w 47"/>
                  <a:gd name="T51" fmla="*/ 478703649 h 88"/>
                  <a:gd name="T52" fmla="*/ 421696435 w 47"/>
                  <a:gd name="T53" fmla="*/ 323828646 h 88"/>
                  <a:gd name="T54" fmla="*/ 323302127 w 47"/>
                  <a:gd name="T55" fmla="*/ 506864563 h 88"/>
                  <a:gd name="T56" fmla="*/ 393584847 w 47"/>
                  <a:gd name="T57" fmla="*/ 703978886 h 88"/>
                  <a:gd name="T58" fmla="*/ 421696435 w 47"/>
                  <a:gd name="T59" fmla="*/ 774375250 h 88"/>
                  <a:gd name="T60" fmla="*/ 421696435 w 47"/>
                  <a:gd name="T61" fmla="*/ 788453772 h 88"/>
                  <a:gd name="T62" fmla="*/ 449811773 w 47"/>
                  <a:gd name="T63" fmla="*/ 788453772 h 88"/>
                  <a:gd name="T64" fmla="*/ 534150404 w 47"/>
                  <a:gd name="T65" fmla="*/ 605421725 h 88"/>
                  <a:gd name="T66" fmla="*/ 449811773 w 47"/>
                  <a:gd name="T67" fmla="*/ 830693092 h 88"/>
                  <a:gd name="T68" fmla="*/ 449811773 w 47"/>
                  <a:gd name="T69" fmla="*/ 844771614 h 88"/>
                  <a:gd name="T70" fmla="*/ 590377329 w 47"/>
                  <a:gd name="T71" fmla="*/ 1084125491 h 88"/>
                  <a:gd name="T72" fmla="*/ 618488917 w 47"/>
                  <a:gd name="T73" fmla="*/ 929250253 h 88"/>
                  <a:gd name="T74" fmla="*/ 604433123 w 47"/>
                  <a:gd name="T75" fmla="*/ 1098204013 h 88"/>
                  <a:gd name="T76" fmla="*/ 618488917 w 47"/>
                  <a:gd name="T77" fmla="*/ 1112286288 h 88"/>
                  <a:gd name="T78" fmla="*/ 632548461 w 47"/>
                  <a:gd name="T79" fmla="*/ 1126364810 h 88"/>
                  <a:gd name="T80" fmla="*/ 660660049 w 47"/>
                  <a:gd name="T81" fmla="*/ 858853889 h 88"/>
                  <a:gd name="T82" fmla="*/ 632548461 w 47"/>
                  <a:gd name="T83" fmla="*/ 872932411 h 88"/>
                  <a:gd name="T84" fmla="*/ 618488917 w 47"/>
                  <a:gd name="T85" fmla="*/ 887010934 h 88"/>
                  <a:gd name="T86" fmla="*/ 576321535 w 47"/>
                  <a:gd name="T87" fmla="*/ 858853889 h 88"/>
                  <a:gd name="T88" fmla="*/ 576321535 w 47"/>
                  <a:gd name="T89" fmla="*/ 563182405 h 88"/>
                  <a:gd name="T90" fmla="*/ 506038815 w 47"/>
                  <a:gd name="T91" fmla="*/ 563182405 h 88"/>
                  <a:gd name="T92" fmla="*/ 491979272 w 47"/>
                  <a:gd name="T93" fmla="*/ 408307285 h 88"/>
                  <a:gd name="T94" fmla="*/ 463867567 w 47"/>
                  <a:gd name="T95" fmla="*/ 225271426 h 88"/>
                  <a:gd name="T96" fmla="*/ 351413716 w 47"/>
                  <a:gd name="T97" fmla="*/ 295671601 h 88"/>
                  <a:gd name="T98" fmla="*/ 253019408 w 47"/>
                  <a:gd name="T99" fmla="*/ 14078526 h 88"/>
                  <a:gd name="T100" fmla="*/ 140565498 w 47"/>
                  <a:gd name="T101" fmla="*/ 211192904 h 88"/>
                  <a:gd name="T102" fmla="*/ 140565498 w 47"/>
                  <a:gd name="T103" fmla="*/ 351989443 h 88"/>
                  <a:gd name="T104" fmla="*/ 56226940 w 47"/>
                  <a:gd name="T105" fmla="*/ 323828646 h 88"/>
                  <a:gd name="T106" fmla="*/ 28111596 w 47"/>
                  <a:gd name="T107" fmla="*/ 337910921 h 88"/>
                  <a:gd name="T108" fmla="*/ 182736629 w 47"/>
                  <a:gd name="T109" fmla="*/ 577260928 h 88"/>
                  <a:gd name="T110" fmla="*/ 182736629 w 47"/>
                  <a:gd name="T111" fmla="*/ 633578769 h 88"/>
                  <a:gd name="T112" fmla="*/ 295186790 w 47"/>
                  <a:gd name="T113" fmla="*/ 901089456 h 88"/>
                  <a:gd name="T114" fmla="*/ 351413716 w 47"/>
                  <a:gd name="T115" fmla="*/ 971489573 h 88"/>
                  <a:gd name="T116" fmla="*/ 323302127 w 47"/>
                  <a:gd name="T117" fmla="*/ 985568330 h 88"/>
                  <a:gd name="T118" fmla="*/ 309246333 w 47"/>
                  <a:gd name="T119" fmla="*/ 1041886171 h 88"/>
                  <a:gd name="T120" fmla="*/ 576321535 w 47"/>
                  <a:gd name="T121" fmla="*/ 1210839697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88"/>
                  <a:gd name="T185" fmla="*/ 47 w 47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2" name="Freeform 315"/>
              <p:cNvSpPr>
                <a:spLocks/>
              </p:cNvSpPr>
              <p:nvPr/>
            </p:nvSpPr>
            <p:spPr bwMode="auto">
              <a:xfrm>
                <a:off x="2660650" y="-2014538"/>
                <a:ext cx="49213" cy="25400"/>
              </a:xfrm>
              <a:custGeom>
                <a:avLst/>
                <a:gdLst>
                  <a:gd name="T0" fmla="*/ 14332339 w 13"/>
                  <a:gd name="T1" fmla="*/ 0 h 7"/>
                  <a:gd name="T2" fmla="*/ 0 w 13"/>
                  <a:gd name="T3" fmla="*/ 0 h 7"/>
                  <a:gd name="T4" fmla="*/ 14332339 w 13"/>
                  <a:gd name="T5" fmla="*/ 13168086 h 7"/>
                  <a:gd name="T6" fmla="*/ 14332339 w 13"/>
                  <a:gd name="T7" fmla="*/ 13168086 h 7"/>
                  <a:gd name="T8" fmla="*/ 128979723 w 13"/>
                  <a:gd name="T9" fmla="*/ 92165718 h 7"/>
                  <a:gd name="T10" fmla="*/ 143308273 w 13"/>
                  <a:gd name="T11" fmla="*/ 92165718 h 7"/>
                  <a:gd name="T12" fmla="*/ 171969159 w 13"/>
                  <a:gd name="T13" fmla="*/ 78997635 h 7"/>
                  <a:gd name="T14" fmla="*/ 171969159 w 13"/>
                  <a:gd name="T15" fmla="*/ 52665086 h 7"/>
                  <a:gd name="T16" fmla="*/ 14332339 w 13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"/>
                  <a:gd name="T29" fmla="*/ 13 w 13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3" name="Freeform 316"/>
              <p:cNvSpPr>
                <a:spLocks/>
              </p:cNvSpPr>
              <p:nvPr/>
            </p:nvSpPr>
            <p:spPr bwMode="auto">
              <a:xfrm>
                <a:off x="2679700" y="-2044700"/>
                <a:ext cx="52388" cy="41275"/>
              </a:xfrm>
              <a:custGeom>
                <a:avLst/>
                <a:gdLst>
                  <a:gd name="T0" fmla="*/ 196035901 w 14"/>
                  <a:gd name="T1" fmla="*/ 0 h 11"/>
                  <a:gd name="T2" fmla="*/ 154028220 w 14"/>
                  <a:gd name="T3" fmla="*/ 0 h 11"/>
                  <a:gd name="T4" fmla="*/ 154028220 w 14"/>
                  <a:gd name="T5" fmla="*/ 14078526 h 11"/>
                  <a:gd name="T6" fmla="*/ 28005128 w 14"/>
                  <a:gd name="T7" fmla="*/ 98557191 h 11"/>
                  <a:gd name="T8" fmla="*/ 0 w 14"/>
                  <a:gd name="T9" fmla="*/ 98557191 h 11"/>
                  <a:gd name="T10" fmla="*/ 28005128 w 14"/>
                  <a:gd name="T11" fmla="*/ 112635713 h 11"/>
                  <a:gd name="T12" fmla="*/ 84015390 w 14"/>
                  <a:gd name="T13" fmla="*/ 140796539 h 11"/>
                  <a:gd name="T14" fmla="*/ 98017951 w 14"/>
                  <a:gd name="T15" fmla="*/ 154875062 h 11"/>
                  <a:gd name="T16" fmla="*/ 98017951 w 14"/>
                  <a:gd name="T17" fmla="*/ 154875062 h 11"/>
                  <a:gd name="T18" fmla="*/ 112020511 w 14"/>
                  <a:gd name="T19" fmla="*/ 154875062 h 11"/>
                  <a:gd name="T20" fmla="*/ 112020511 w 14"/>
                  <a:gd name="T21" fmla="*/ 140796539 h 11"/>
                  <a:gd name="T22" fmla="*/ 182033341 w 14"/>
                  <a:gd name="T23" fmla="*/ 14078526 h 11"/>
                  <a:gd name="T24" fmla="*/ 196035901 w 14"/>
                  <a:gd name="T25" fmla="*/ 0 h 11"/>
                  <a:gd name="T26" fmla="*/ 196035901 w 14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1"/>
                  <a:gd name="T44" fmla="*/ 14 w 14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4" name="Freeform 317"/>
              <p:cNvSpPr>
                <a:spLocks/>
              </p:cNvSpPr>
              <p:nvPr/>
            </p:nvSpPr>
            <p:spPr bwMode="auto">
              <a:xfrm>
                <a:off x="2690813" y="-2044700"/>
                <a:ext cx="19050" cy="6350"/>
              </a:xfrm>
              <a:custGeom>
                <a:avLst/>
                <a:gdLst>
                  <a:gd name="T0" fmla="*/ 43548298 w 5"/>
                  <a:gd name="T1" fmla="*/ 20161247 h 2"/>
                  <a:gd name="T2" fmla="*/ 43548298 w 5"/>
                  <a:gd name="T3" fmla="*/ 20161247 h 2"/>
                  <a:gd name="T4" fmla="*/ 58064393 w 5"/>
                  <a:gd name="T5" fmla="*/ 10080623 h 2"/>
                  <a:gd name="T6" fmla="*/ 72580502 w 5"/>
                  <a:gd name="T7" fmla="*/ 10080623 h 2"/>
                  <a:gd name="T8" fmla="*/ 58064393 w 5"/>
                  <a:gd name="T9" fmla="*/ 10080623 h 2"/>
                  <a:gd name="T10" fmla="*/ 43548298 w 5"/>
                  <a:gd name="T11" fmla="*/ 10080623 h 2"/>
                  <a:gd name="T12" fmla="*/ 43548298 w 5"/>
                  <a:gd name="T13" fmla="*/ 0 h 2"/>
                  <a:gd name="T14" fmla="*/ 0 w 5"/>
                  <a:gd name="T15" fmla="*/ 0 h 2"/>
                  <a:gd name="T16" fmla="*/ 14516098 w 5"/>
                  <a:gd name="T17" fmla="*/ 10080623 h 2"/>
                  <a:gd name="T18" fmla="*/ 29032196 w 5"/>
                  <a:gd name="T19" fmla="*/ 10080623 h 2"/>
                  <a:gd name="T20" fmla="*/ 43548298 w 5"/>
                  <a:gd name="T21" fmla="*/ 20161247 h 2"/>
                  <a:gd name="T22" fmla="*/ 43548298 w 5"/>
                  <a:gd name="T23" fmla="*/ 20161247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5" name="Freeform 318"/>
              <p:cNvSpPr>
                <a:spLocks/>
              </p:cNvSpPr>
              <p:nvPr/>
            </p:nvSpPr>
            <p:spPr bwMode="auto">
              <a:xfrm>
                <a:off x="2713038" y="-2025650"/>
                <a:ext cx="30163" cy="22225"/>
              </a:xfrm>
              <a:custGeom>
                <a:avLst/>
                <a:gdLst>
                  <a:gd name="T0" fmla="*/ 85293412 w 8"/>
                  <a:gd name="T1" fmla="*/ 27440465 h 6"/>
                  <a:gd name="T2" fmla="*/ 113725796 w 8"/>
                  <a:gd name="T3" fmla="*/ 13720233 h 6"/>
                  <a:gd name="T4" fmla="*/ 85293412 w 8"/>
                  <a:gd name="T5" fmla="*/ 13720233 h 6"/>
                  <a:gd name="T6" fmla="*/ 56864783 w 8"/>
                  <a:gd name="T7" fmla="*/ 0 h 6"/>
                  <a:gd name="T8" fmla="*/ 56864783 w 8"/>
                  <a:gd name="T9" fmla="*/ 0 h 6"/>
                  <a:gd name="T10" fmla="*/ 42646706 w 8"/>
                  <a:gd name="T11" fmla="*/ 0 h 6"/>
                  <a:gd name="T12" fmla="*/ 28432392 w 8"/>
                  <a:gd name="T13" fmla="*/ 41164406 h 6"/>
                  <a:gd name="T14" fmla="*/ 0 w 8"/>
                  <a:gd name="T15" fmla="*/ 82325107 h 6"/>
                  <a:gd name="T16" fmla="*/ 42646706 w 8"/>
                  <a:gd name="T17" fmla="*/ 54884635 h 6"/>
                  <a:gd name="T18" fmla="*/ 85293412 w 8"/>
                  <a:gd name="T19" fmla="*/ 27440465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6" name="Freeform 319"/>
              <p:cNvSpPr>
                <a:spLocks/>
              </p:cNvSpPr>
              <p:nvPr/>
            </p:nvSpPr>
            <p:spPr bwMode="auto">
              <a:xfrm>
                <a:off x="2720975" y="-2014538"/>
                <a:ext cx="41275" cy="25400"/>
              </a:xfrm>
              <a:custGeom>
                <a:avLst/>
                <a:gdLst>
                  <a:gd name="T0" fmla="*/ 0 w 11"/>
                  <a:gd name="T1" fmla="*/ 52665086 h 7"/>
                  <a:gd name="T2" fmla="*/ 14078526 w 11"/>
                  <a:gd name="T3" fmla="*/ 78997635 h 7"/>
                  <a:gd name="T4" fmla="*/ 42239334 w 11"/>
                  <a:gd name="T5" fmla="*/ 92165718 h 7"/>
                  <a:gd name="T6" fmla="*/ 84478668 w 11"/>
                  <a:gd name="T7" fmla="*/ 65833182 h 7"/>
                  <a:gd name="T8" fmla="*/ 154875062 w 11"/>
                  <a:gd name="T9" fmla="*/ 0 h 7"/>
                  <a:gd name="T10" fmla="*/ 140796539 w 11"/>
                  <a:gd name="T11" fmla="*/ 0 h 7"/>
                  <a:gd name="T12" fmla="*/ 0 w 11"/>
                  <a:gd name="T13" fmla="*/ 5266508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7"/>
                  <a:gd name="T23" fmla="*/ 11 w 11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7" name="Freeform 320"/>
              <p:cNvSpPr>
                <a:spLocks/>
              </p:cNvSpPr>
              <p:nvPr/>
            </p:nvSpPr>
            <p:spPr bwMode="auto">
              <a:xfrm>
                <a:off x="2781300" y="-2409825"/>
                <a:ext cx="169863" cy="330200"/>
              </a:xfrm>
              <a:custGeom>
                <a:avLst/>
                <a:gdLst>
                  <a:gd name="T0" fmla="*/ 612692094 w 45"/>
                  <a:gd name="T1" fmla="*/ 337910921 h 88"/>
                  <a:gd name="T2" fmla="*/ 541447802 w 45"/>
                  <a:gd name="T3" fmla="*/ 337910921 h 88"/>
                  <a:gd name="T4" fmla="*/ 484453004 w 45"/>
                  <a:gd name="T5" fmla="*/ 323828646 h 88"/>
                  <a:gd name="T6" fmla="*/ 527198188 w 45"/>
                  <a:gd name="T7" fmla="*/ 84478668 h 88"/>
                  <a:gd name="T8" fmla="*/ 327718580 w 45"/>
                  <a:gd name="T9" fmla="*/ 197114381 h 88"/>
                  <a:gd name="T10" fmla="*/ 242224615 w 45"/>
                  <a:gd name="T11" fmla="*/ 253432282 h 88"/>
                  <a:gd name="T12" fmla="*/ 128239031 w 45"/>
                  <a:gd name="T13" fmla="*/ 337910921 h 88"/>
                  <a:gd name="T14" fmla="*/ 199479549 w 45"/>
                  <a:gd name="T15" fmla="*/ 563182405 h 88"/>
                  <a:gd name="T16" fmla="*/ 113989388 w 45"/>
                  <a:gd name="T17" fmla="*/ 549103883 h 88"/>
                  <a:gd name="T18" fmla="*/ 71244322 w 45"/>
                  <a:gd name="T19" fmla="*/ 816614570 h 88"/>
                  <a:gd name="T20" fmla="*/ 85490161 w 45"/>
                  <a:gd name="T21" fmla="*/ 887010934 h 88"/>
                  <a:gd name="T22" fmla="*/ 28495460 w 45"/>
                  <a:gd name="T23" fmla="*/ 872932411 h 88"/>
                  <a:gd name="T24" fmla="*/ 14249617 w 45"/>
                  <a:gd name="T25" fmla="*/ 872932411 h 88"/>
                  <a:gd name="T26" fmla="*/ 14249617 w 45"/>
                  <a:gd name="T27" fmla="*/ 1126364810 h 88"/>
                  <a:gd name="T28" fmla="*/ 28495460 w 45"/>
                  <a:gd name="T29" fmla="*/ 1126364810 h 88"/>
                  <a:gd name="T30" fmla="*/ 42745081 w 45"/>
                  <a:gd name="T31" fmla="*/ 1098204013 h 88"/>
                  <a:gd name="T32" fmla="*/ 28495460 w 45"/>
                  <a:gd name="T33" fmla="*/ 929250253 h 88"/>
                  <a:gd name="T34" fmla="*/ 56994694 w 45"/>
                  <a:gd name="T35" fmla="*/ 1070046968 h 88"/>
                  <a:gd name="T36" fmla="*/ 71244322 w 45"/>
                  <a:gd name="T37" fmla="*/ 1070046968 h 88"/>
                  <a:gd name="T38" fmla="*/ 213729163 w 45"/>
                  <a:gd name="T39" fmla="*/ 830693092 h 88"/>
                  <a:gd name="T40" fmla="*/ 128239031 w 45"/>
                  <a:gd name="T41" fmla="*/ 633578769 h 88"/>
                  <a:gd name="T42" fmla="*/ 128239031 w 45"/>
                  <a:gd name="T43" fmla="*/ 633578769 h 88"/>
                  <a:gd name="T44" fmla="*/ 227978776 w 45"/>
                  <a:gd name="T45" fmla="*/ 788453772 h 88"/>
                  <a:gd name="T46" fmla="*/ 227978776 w 45"/>
                  <a:gd name="T47" fmla="*/ 788453772 h 88"/>
                  <a:gd name="T48" fmla="*/ 227978776 w 45"/>
                  <a:gd name="T49" fmla="*/ 774375250 h 88"/>
                  <a:gd name="T50" fmla="*/ 256474287 w 45"/>
                  <a:gd name="T51" fmla="*/ 703978886 h 88"/>
                  <a:gd name="T52" fmla="*/ 313468967 w 45"/>
                  <a:gd name="T53" fmla="*/ 549103883 h 88"/>
                  <a:gd name="T54" fmla="*/ 313468967 w 45"/>
                  <a:gd name="T55" fmla="*/ 549103883 h 88"/>
                  <a:gd name="T56" fmla="*/ 313468967 w 45"/>
                  <a:gd name="T57" fmla="*/ 506864563 h 88"/>
                  <a:gd name="T58" fmla="*/ 313468967 w 45"/>
                  <a:gd name="T59" fmla="*/ 464625127 h 88"/>
                  <a:gd name="T60" fmla="*/ 327718580 w 45"/>
                  <a:gd name="T61" fmla="*/ 492786041 h 88"/>
                  <a:gd name="T62" fmla="*/ 370463646 w 45"/>
                  <a:gd name="T63" fmla="*/ 351989443 h 88"/>
                  <a:gd name="T64" fmla="*/ 413208712 w 45"/>
                  <a:gd name="T65" fmla="*/ 183035859 h 88"/>
                  <a:gd name="T66" fmla="*/ 413208712 w 45"/>
                  <a:gd name="T67" fmla="*/ 253432282 h 88"/>
                  <a:gd name="T68" fmla="*/ 356214032 w 45"/>
                  <a:gd name="T69" fmla="*/ 464625127 h 88"/>
                  <a:gd name="T70" fmla="*/ 341968194 w 45"/>
                  <a:gd name="T71" fmla="*/ 506864563 h 88"/>
                  <a:gd name="T72" fmla="*/ 555697415 w 45"/>
                  <a:gd name="T73" fmla="*/ 380146488 h 88"/>
                  <a:gd name="T74" fmla="*/ 341968194 w 45"/>
                  <a:gd name="T75" fmla="*/ 535021608 h 88"/>
                  <a:gd name="T76" fmla="*/ 327718580 w 45"/>
                  <a:gd name="T77" fmla="*/ 535021608 h 88"/>
                  <a:gd name="T78" fmla="*/ 270723901 w 45"/>
                  <a:gd name="T79" fmla="*/ 718057408 h 88"/>
                  <a:gd name="T80" fmla="*/ 242224615 w 45"/>
                  <a:gd name="T81" fmla="*/ 788453772 h 88"/>
                  <a:gd name="T82" fmla="*/ 227978776 w 45"/>
                  <a:gd name="T83" fmla="*/ 830693092 h 88"/>
                  <a:gd name="T84" fmla="*/ 470203391 w 45"/>
                  <a:gd name="T85" fmla="*/ 689896611 h 88"/>
                  <a:gd name="T86" fmla="*/ 213729163 w 45"/>
                  <a:gd name="T87" fmla="*/ 872932411 h 88"/>
                  <a:gd name="T88" fmla="*/ 199479549 w 45"/>
                  <a:gd name="T89" fmla="*/ 901089456 h 88"/>
                  <a:gd name="T90" fmla="*/ 170984097 w 45"/>
                  <a:gd name="T91" fmla="*/ 957411050 h 88"/>
                  <a:gd name="T92" fmla="*/ 142484870 w 45"/>
                  <a:gd name="T93" fmla="*/ 1013729127 h 88"/>
                  <a:gd name="T94" fmla="*/ 113989388 w 45"/>
                  <a:gd name="T95" fmla="*/ 1055964694 h 88"/>
                  <a:gd name="T96" fmla="*/ 71244322 w 45"/>
                  <a:gd name="T97" fmla="*/ 1112286288 h 88"/>
                  <a:gd name="T98" fmla="*/ 256474287 w 45"/>
                  <a:gd name="T99" fmla="*/ 1041886171 h 88"/>
                  <a:gd name="T100" fmla="*/ 270723901 w 45"/>
                  <a:gd name="T101" fmla="*/ 1041886171 h 88"/>
                  <a:gd name="T102" fmla="*/ 56994694 w 45"/>
                  <a:gd name="T103" fmla="*/ 1126364810 h 88"/>
                  <a:gd name="T104" fmla="*/ 28495460 w 45"/>
                  <a:gd name="T105" fmla="*/ 1182682652 h 88"/>
                  <a:gd name="T106" fmla="*/ 56994694 w 45"/>
                  <a:gd name="T107" fmla="*/ 1239000494 h 88"/>
                  <a:gd name="T108" fmla="*/ 85490161 w 45"/>
                  <a:gd name="T109" fmla="*/ 1210839697 h 88"/>
                  <a:gd name="T110" fmla="*/ 341968194 w 45"/>
                  <a:gd name="T111" fmla="*/ 1041886171 h 88"/>
                  <a:gd name="T112" fmla="*/ 327718580 w 45"/>
                  <a:gd name="T113" fmla="*/ 985568330 h 88"/>
                  <a:gd name="T114" fmla="*/ 327718580 w 45"/>
                  <a:gd name="T115" fmla="*/ 985568330 h 88"/>
                  <a:gd name="T116" fmla="*/ 299219353 w 45"/>
                  <a:gd name="T117" fmla="*/ 943328776 h 88"/>
                  <a:gd name="T118" fmla="*/ 541447802 w 45"/>
                  <a:gd name="T119" fmla="*/ 661739566 h 88"/>
                  <a:gd name="T120" fmla="*/ 427458325 w 45"/>
                  <a:gd name="T121" fmla="*/ 605421725 h 88"/>
                  <a:gd name="T122" fmla="*/ 612692094 w 45"/>
                  <a:gd name="T123" fmla="*/ 337910921 h 88"/>
                  <a:gd name="T124" fmla="*/ 612692094 w 45"/>
                  <a:gd name="T125" fmla="*/ 337910921 h 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"/>
                  <a:gd name="T190" fmla="*/ 0 h 88"/>
                  <a:gd name="T191" fmla="*/ 45 w 45"/>
                  <a:gd name="T192" fmla="*/ 88 h 8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8" name="Freeform 321"/>
              <p:cNvSpPr>
                <a:spLocks noEditPoints="1"/>
              </p:cNvSpPr>
              <p:nvPr/>
            </p:nvSpPr>
            <p:spPr bwMode="auto">
              <a:xfrm>
                <a:off x="2665413" y="-2414588"/>
                <a:ext cx="25400" cy="38100"/>
              </a:xfrm>
              <a:custGeom>
                <a:avLst/>
                <a:gdLst>
                  <a:gd name="T0" fmla="*/ 17640298 w 16"/>
                  <a:gd name="T1" fmla="*/ 0 h 24"/>
                  <a:gd name="T2" fmla="*/ 0 w 16"/>
                  <a:gd name="T3" fmla="*/ 60483756 h 24"/>
                  <a:gd name="T4" fmla="*/ 5040312 w 16"/>
                  <a:gd name="T5" fmla="*/ 60483756 h 24"/>
                  <a:gd name="T6" fmla="*/ 10080623 w 16"/>
                  <a:gd name="T7" fmla="*/ 47883760 h 24"/>
                  <a:gd name="T8" fmla="*/ 27720924 w 16"/>
                  <a:gd name="T9" fmla="*/ 47883760 h 24"/>
                  <a:gd name="T10" fmla="*/ 35282183 w 16"/>
                  <a:gd name="T11" fmla="*/ 60483756 h 24"/>
                  <a:gd name="T12" fmla="*/ 40322493 w 16"/>
                  <a:gd name="T13" fmla="*/ 60483756 h 24"/>
                  <a:gd name="T14" fmla="*/ 22680608 w 16"/>
                  <a:gd name="T15" fmla="*/ 0 h 24"/>
                  <a:gd name="T16" fmla="*/ 17640298 w 16"/>
                  <a:gd name="T17" fmla="*/ 0 h 24"/>
                  <a:gd name="T18" fmla="*/ 17640298 w 16"/>
                  <a:gd name="T19" fmla="*/ 0 h 24"/>
                  <a:gd name="T20" fmla="*/ 17640298 w 16"/>
                  <a:gd name="T21" fmla="*/ 0 h 24"/>
                  <a:gd name="T22" fmla="*/ 17640298 w 16"/>
                  <a:gd name="T23" fmla="*/ 37801550 h 24"/>
                  <a:gd name="T24" fmla="*/ 17640298 w 16"/>
                  <a:gd name="T25" fmla="*/ 12601574 h 24"/>
                  <a:gd name="T26" fmla="*/ 27720924 w 16"/>
                  <a:gd name="T27" fmla="*/ 37801550 h 24"/>
                  <a:gd name="T28" fmla="*/ 17640298 w 16"/>
                  <a:gd name="T29" fmla="*/ 37801550 h 24"/>
                  <a:gd name="T30" fmla="*/ 17640298 w 16"/>
                  <a:gd name="T31" fmla="*/ 37801550 h 24"/>
                  <a:gd name="T32" fmla="*/ 17640298 w 16"/>
                  <a:gd name="T33" fmla="*/ 3780155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4"/>
                  <a:gd name="T53" fmla="*/ 16 w 1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09" name="Freeform 322"/>
              <p:cNvSpPr>
                <a:spLocks noEditPoints="1"/>
              </p:cNvSpPr>
              <p:nvPr/>
            </p:nvSpPr>
            <p:spPr bwMode="auto">
              <a:xfrm>
                <a:off x="2725738" y="-2425700"/>
                <a:ext cx="33338" cy="57150"/>
              </a:xfrm>
              <a:custGeom>
                <a:avLst/>
                <a:gdLst>
                  <a:gd name="T0" fmla="*/ 0 w 9"/>
                  <a:gd name="T1" fmla="*/ 116128800 h 15"/>
                  <a:gd name="T2" fmla="*/ 123491366 w 9"/>
                  <a:gd name="T3" fmla="*/ 116128800 h 15"/>
                  <a:gd name="T4" fmla="*/ 0 w 9"/>
                  <a:gd name="T5" fmla="*/ 116128800 h 15"/>
                  <a:gd name="T6" fmla="*/ 27440874 w 9"/>
                  <a:gd name="T7" fmla="*/ 116128800 h 15"/>
                  <a:gd name="T8" fmla="*/ 96050470 w 9"/>
                  <a:gd name="T9" fmla="*/ 116128800 h 15"/>
                  <a:gd name="T10" fmla="*/ 27440874 w 9"/>
                  <a:gd name="T11" fmla="*/ 11612880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5"/>
                  <a:gd name="T20" fmla="*/ 9 w 9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210" name="Line 324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1" name="Line 325"/>
              <p:cNvSpPr>
                <a:spLocks noChangeShapeType="1"/>
              </p:cNvSpPr>
              <p:nvPr/>
            </p:nvSpPr>
            <p:spPr bwMode="auto">
              <a:xfrm>
                <a:off x="2871788" y="-3897313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Группа 383"/>
            <p:cNvGrpSpPr>
              <a:grpSpLocks/>
            </p:cNvGrpSpPr>
            <p:nvPr/>
          </p:nvGrpSpPr>
          <p:grpSpPr bwMode="auto">
            <a:xfrm>
              <a:off x="1546225" y="-3938587"/>
              <a:ext cx="2335213" cy="2898774"/>
              <a:chOff x="1546225" y="-3938587"/>
              <a:chExt cx="2335213" cy="2898774"/>
            </a:xfrm>
          </p:grpSpPr>
          <p:sp>
            <p:nvSpPr>
              <p:cNvPr id="1057" name="Freeform 323"/>
              <p:cNvSpPr>
                <a:spLocks/>
              </p:cNvSpPr>
              <p:nvPr/>
            </p:nvSpPr>
            <p:spPr bwMode="auto">
              <a:xfrm>
                <a:off x="2725738" y="-3622675"/>
                <a:ext cx="1155700" cy="2454275"/>
              </a:xfrm>
              <a:custGeom>
                <a:avLst/>
                <a:gdLst>
                  <a:gd name="T0" fmla="*/ 2147483647 w 307"/>
                  <a:gd name="T1" fmla="*/ 1076873451 h 652"/>
                  <a:gd name="T2" fmla="*/ 2147483647 w 307"/>
                  <a:gd name="T3" fmla="*/ 807655912 h 652"/>
                  <a:gd name="T4" fmla="*/ 2147483647 w 307"/>
                  <a:gd name="T5" fmla="*/ 198370902 h 652"/>
                  <a:gd name="T6" fmla="*/ 2147483647 w 307"/>
                  <a:gd name="T7" fmla="*/ 14168543 h 652"/>
                  <a:gd name="T8" fmla="*/ 2147483647 w 307"/>
                  <a:gd name="T9" fmla="*/ 14168543 h 652"/>
                  <a:gd name="T10" fmla="*/ 2147483647 w 307"/>
                  <a:gd name="T11" fmla="*/ 0 h 652"/>
                  <a:gd name="T12" fmla="*/ 2147483647 w 307"/>
                  <a:gd name="T13" fmla="*/ 1827851206 h 652"/>
                  <a:gd name="T14" fmla="*/ 2147483647 w 307"/>
                  <a:gd name="T15" fmla="*/ 2147483647 h 652"/>
                  <a:gd name="T16" fmla="*/ 2147483647 w 307"/>
                  <a:gd name="T17" fmla="*/ 2147483647 h 652"/>
                  <a:gd name="T18" fmla="*/ 2147483647 w 307"/>
                  <a:gd name="T19" fmla="*/ 2147483647 h 652"/>
                  <a:gd name="T20" fmla="*/ 2147483647 w 307"/>
                  <a:gd name="T21" fmla="*/ 2147483647 h 652"/>
                  <a:gd name="T22" fmla="*/ 2147483647 w 307"/>
                  <a:gd name="T23" fmla="*/ 2147483647 h 652"/>
                  <a:gd name="T24" fmla="*/ 0 w 307"/>
                  <a:gd name="T25" fmla="*/ 2147483647 h 652"/>
                  <a:gd name="T26" fmla="*/ 949484580 w 307"/>
                  <a:gd name="T27" fmla="*/ 2147483647 h 652"/>
                  <a:gd name="T28" fmla="*/ 2147483647 w 307"/>
                  <a:gd name="T29" fmla="*/ 2147483647 h 652"/>
                  <a:gd name="T30" fmla="*/ 2147483647 w 307"/>
                  <a:gd name="T31" fmla="*/ 2147483647 h 652"/>
                  <a:gd name="T32" fmla="*/ 2147483647 w 307"/>
                  <a:gd name="T33" fmla="*/ 2147483647 h 652"/>
                  <a:gd name="T34" fmla="*/ 2147483647 w 307"/>
                  <a:gd name="T35" fmla="*/ 2147483647 h 652"/>
                  <a:gd name="T36" fmla="*/ 2147483647 w 307"/>
                  <a:gd name="T37" fmla="*/ 2147483647 h 652"/>
                  <a:gd name="T38" fmla="*/ 2147483647 w 307"/>
                  <a:gd name="T39" fmla="*/ 2147483647 h 652"/>
                  <a:gd name="T40" fmla="*/ 2147483647 w 307"/>
                  <a:gd name="T41" fmla="*/ 1204397834 h 652"/>
                  <a:gd name="T42" fmla="*/ 2147483647 w 307"/>
                  <a:gd name="T43" fmla="*/ 1204397834 h 652"/>
                  <a:gd name="T44" fmla="*/ 2147483647 w 307"/>
                  <a:gd name="T45" fmla="*/ 1076873451 h 652"/>
                  <a:gd name="T46" fmla="*/ 2147483647 w 307"/>
                  <a:gd name="T47" fmla="*/ 1076873451 h 6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7"/>
                  <a:gd name="T73" fmla="*/ 0 h 652"/>
                  <a:gd name="T74" fmla="*/ 307 w 307"/>
                  <a:gd name="T75" fmla="*/ 652 h 6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7" h="652">
                    <a:moveTo>
                      <a:pt x="307" y="76"/>
                    </a:moveTo>
                    <a:cubicBezTo>
                      <a:pt x="307" y="57"/>
                      <a:pt x="307" y="57"/>
                      <a:pt x="307" y="57"/>
                    </a:cubicBezTo>
                    <a:cubicBezTo>
                      <a:pt x="307" y="39"/>
                      <a:pt x="293" y="22"/>
                      <a:pt x="269" y="14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6" y="1"/>
                      <a:pt x="236" y="1"/>
                      <a:pt x="236" y="1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9"/>
                      <a:pt x="235" y="129"/>
                      <a:pt x="235" y="129"/>
                    </a:cubicBezTo>
                    <a:cubicBezTo>
                      <a:pt x="235" y="173"/>
                      <a:pt x="235" y="173"/>
                      <a:pt x="235" y="173"/>
                    </a:cubicBezTo>
                    <a:cubicBezTo>
                      <a:pt x="235" y="342"/>
                      <a:pt x="235" y="342"/>
                      <a:pt x="235" y="342"/>
                    </a:cubicBezTo>
                    <a:cubicBezTo>
                      <a:pt x="235" y="387"/>
                      <a:pt x="235" y="387"/>
                      <a:pt x="235" y="387"/>
                    </a:cubicBezTo>
                    <a:cubicBezTo>
                      <a:pt x="235" y="454"/>
                      <a:pt x="235" y="454"/>
                      <a:pt x="235" y="454"/>
                    </a:cubicBezTo>
                    <a:cubicBezTo>
                      <a:pt x="235" y="468"/>
                      <a:pt x="228" y="481"/>
                      <a:pt x="216" y="487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7" y="652"/>
                      <a:pt x="67" y="652"/>
                      <a:pt x="67" y="652"/>
                    </a:cubicBezTo>
                    <a:cubicBezTo>
                      <a:pt x="262" y="542"/>
                      <a:pt x="262" y="542"/>
                      <a:pt x="262" y="542"/>
                    </a:cubicBezTo>
                    <a:cubicBezTo>
                      <a:pt x="290" y="526"/>
                      <a:pt x="307" y="496"/>
                      <a:pt x="307" y="464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387"/>
                      <a:pt x="307" y="387"/>
                      <a:pt x="307" y="387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76"/>
                      <a:pt x="307" y="76"/>
                      <a:pt x="307" y="76"/>
                    </a:cubicBezTo>
                    <a:cubicBezTo>
                      <a:pt x="307" y="76"/>
                      <a:pt x="307" y="76"/>
                      <a:pt x="307" y="76"/>
                    </a:cubicBezTo>
                    <a:close/>
                  </a:path>
                </a:pathLst>
              </a:custGeom>
              <a:solidFill>
                <a:srgbClr val="3583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8" name="Freeform 326"/>
              <p:cNvSpPr>
                <a:spLocks/>
              </p:cNvSpPr>
              <p:nvPr/>
            </p:nvSpPr>
            <p:spPr bwMode="auto">
              <a:xfrm>
                <a:off x="1549400" y="-3938587"/>
                <a:ext cx="2065338" cy="700087"/>
              </a:xfrm>
              <a:custGeom>
                <a:avLst/>
                <a:gdLst>
                  <a:gd name="T0" fmla="*/ 2147483647 w 548"/>
                  <a:gd name="T1" fmla="*/ 155837116 h 186"/>
                  <a:gd name="T2" fmla="*/ 2147483647 w 548"/>
                  <a:gd name="T3" fmla="*/ 155837116 h 186"/>
                  <a:gd name="T4" fmla="*/ 525560683 w 548"/>
                  <a:gd name="T5" fmla="*/ 1388366634 h 186"/>
                  <a:gd name="T6" fmla="*/ 0 w 548"/>
                  <a:gd name="T7" fmla="*/ 1997547984 h 186"/>
                  <a:gd name="T8" fmla="*/ 0 w 548"/>
                  <a:gd name="T9" fmla="*/ 2147483647 h 186"/>
                  <a:gd name="T10" fmla="*/ 0 w 548"/>
                  <a:gd name="T11" fmla="*/ 2147483647 h 186"/>
                  <a:gd name="T12" fmla="*/ 0 w 548"/>
                  <a:gd name="T13" fmla="*/ 2147483647 h 186"/>
                  <a:gd name="T14" fmla="*/ 2147483647 w 548"/>
                  <a:gd name="T15" fmla="*/ 1062525173 h 186"/>
                  <a:gd name="T16" fmla="*/ 2147483647 w 548"/>
                  <a:gd name="T17" fmla="*/ 1062525173 h 186"/>
                  <a:gd name="T18" fmla="*/ 2147483647 w 548"/>
                  <a:gd name="T19" fmla="*/ 2147483647 h 186"/>
                  <a:gd name="T20" fmla="*/ 2147483647 w 548"/>
                  <a:gd name="T21" fmla="*/ 1955045471 h 186"/>
                  <a:gd name="T22" fmla="*/ 2147483647 w 548"/>
                  <a:gd name="T23" fmla="*/ 1487534301 h 186"/>
                  <a:gd name="T24" fmla="*/ 2147483647 w 548"/>
                  <a:gd name="T25" fmla="*/ 1204194882 h 186"/>
                  <a:gd name="T26" fmla="*/ 2147483647 w 548"/>
                  <a:gd name="T27" fmla="*/ 155837116 h 1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"/>
                  <a:gd name="T43" fmla="*/ 0 h 186"/>
                  <a:gd name="T44" fmla="*/ 548 w 548"/>
                  <a:gd name="T45" fmla="*/ 186 h 1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" h="186">
                    <a:moveTo>
                      <a:pt x="353" y="11"/>
                    </a:moveTo>
                    <a:cubicBezTo>
                      <a:pt x="325" y="0"/>
                      <a:pt x="291" y="1"/>
                      <a:pt x="264" y="11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14" y="106"/>
                      <a:pt x="0" y="123"/>
                      <a:pt x="0" y="14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90" y="75"/>
                      <a:pt x="290" y="75"/>
                      <a:pt x="290" y="75"/>
                    </a:cubicBezTo>
                    <a:cubicBezTo>
                      <a:pt x="302" y="71"/>
                      <a:pt x="317" y="71"/>
                      <a:pt x="329" y="75"/>
                    </a:cubicBezTo>
                    <a:cubicBezTo>
                      <a:pt x="548" y="158"/>
                      <a:pt x="548" y="158"/>
                      <a:pt x="548" y="158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48" y="105"/>
                      <a:pt x="548" y="105"/>
                      <a:pt x="548" y="105"/>
                    </a:cubicBezTo>
                    <a:cubicBezTo>
                      <a:pt x="548" y="85"/>
                      <a:pt x="548" y="85"/>
                      <a:pt x="548" y="85"/>
                    </a:cubicBezTo>
                    <a:lnTo>
                      <a:pt x="353" y="11"/>
                    </a:lnTo>
                    <a:close/>
                  </a:path>
                </a:pathLst>
              </a:custGeom>
              <a:solidFill>
                <a:srgbClr val="21494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059" name="Freeform 327"/>
              <p:cNvSpPr>
                <a:spLocks/>
              </p:cNvSpPr>
              <p:nvPr/>
            </p:nvSpPr>
            <p:spPr bwMode="auto">
              <a:xfrm>
                <a:off x="1546225" y="-3336925"/>
                <a:ext cx="1435100" cy="2297112"/>
              </a:xfrm>
              <a:custGeom>
                <a:avLst/>
                <a:gdLst>
                  <a:gd name="T0" fmla="*/ 1276900062 w 381"/>
                  <a:gd name="T1" fmla="*/ 2147483647 h 610"/>
                  <a:gd name="T2" fmla="*/ 1007331115 w 381"/>
                  <a:gd name="T3" fmla="*/ 2147483647 h 610"/>
                  <a:gd name="T4" fmla="*/ 993145853 w 381"/>
                  <a:gd name="T5" fmla="*/ 0 h 610"/>
                  <a:gd name="T6" fmla="*/ 14189032 w 381"/>
                  <a:gd name="T7" fmla="*/ 368705275 h 610"/>
                  <a:gd name="T8" fmla="*/ 14189032 w 381"/>
                  <a:gd name="T9" fmla="*/ 694865040 h 610"/>
                  <a:gd name="T10" fmla="*/ 14189032 w 381"/>
                  <a:gd name="T11" fmla="*/ 694865040 h 610"/>
                  <a:gd name="T12" fmla="*/ 0 w 381"/>
                  <a:gd name="T13" fmla="*/ 1361370173 h 610"/>
                  <a:gd name="T14" fmla="*/ 14189032 w 381"/>
                  <a:gd name="T15" fmla="*/ 1361370173 h 610"/>
                  <a:gd name="T16" fmla="*/ 0 w 381"/>
                  <a:gd name="T17" fmla="*/ 2147483647 h 610"/>
                  <a:gd name="T18" fmla="*/ 638450031 w 381"/>
                  <a:gd name="T19" fmla="*/ 2147483647 h 610"/>
                  <a:gd name="T20" fmla="*/ 2147483647 w 381"/>
                  <a:gd name="T21" fmla="*/ 2147483647 h 610"/>
                  <a:gd name="T22" fmla="*/ 2147483647 w 381"/>
                  <a:gd name="T23" fmla="*/ 2147483647 h 610"/>
                  <a:gd name="T24" fmla="*/ 2147483647 w 381"/>
                  <a:gd name="T25" fmla="*/ 2147483647 h 610"/>
                  <a:gd name="T26" fmla="*/ 1276900062 w 381"/>
                  <a:gd name="T27" fmla="*/ 2147483647 h 6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1"/>
                  <a:gd name="T43" fmla="*/ 0 h 610"/>
                  <a:gd name="T44" fmla="*/ 381 w 381"/>
                  <a:gd name="T45" fmla="*/ 610 h 6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52A6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Группа 834"/>
          <p:cNvGrpSpPr>
            <a:grpSpLocks/>
          </p:cNvGrpSpPr>
          <p:nvPr/>
        </p:nvGrpSpPr>
        <p:grpSpPr bwMode="auto">
          <a:xfrm flipV="1">
            <a:off x="-1665288" y="6364288"/>
            <a:ext cx="15798801" cy="777875"/>
            <a:chOff x="-1941286" y="1184963"/>
            <a:chExt cx="15799699" cy="778094"/>
          </a:xfrm>
        </p:grpSpPr>
        <p:sp>
          <p:nvSpPr>
            <p:cNvPr id="836" name="Полилиния 835"/>
            <p:cNvSpPr/>
            <p:nvPr/>
          </p:nvSpPr>
          <p:spPr>
            <a:xfrm rot="19743785" flipV="1">
              <a:off x="8927358" y="1184963"/>
              <a:ext cx="630273" cy="658998"/>
            </a:xfrm>
            <a:custGeom>
              <a:avLst/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214945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6" name="Группа 836"/>
            <p:cNvGrpSpPr>
              <a:grpSpLocks/>
            </p:cNvGrpSpPr>
            <p:nvPr/>
          </p:nvGrpSpPr>
          <p:grpSpPr bwMode="auto">
            <a:xfrm>
              <a:off x="-1941286" y="1963057"/>
              <a:ext cx="15799699" cy="0"/>
              <a:chOff x="-1941286" y="1963057"/>
              <a:chExt cx="15799699" cy="0"/>
            </a:xfrm>
          </p:grpSpPr>
          <p:sp>
            <p:nvSpPr>
              <p:cNvPr id="839" name="Полилиния 838"/>
              <p:cNvSpPr/>
              <p:nvPr/>
            </p:nvSpPr>
            <p:spPr>
              <a:xfrm flipH="1">
                <a:off x="10214893" y="1963057"/>
                <a:ext cx="3643520" cy="0"/>
              </a:xfrm>
              <a:custGeom>
                <a:avLst/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 flipH="1">
                <a:off x="-1941286" y="1963057"/>
                <a:ext cx="11087731" cy="0"/>
              </a:xfrm>
              <a:custGeom>
                <a:avLst/>
                <a:gdLst>
                  <a:gd name="connsiteX0" fmla="*/ 0 w 3643085"/>
                  <a:gd name="connsiteY0" fmla="*/ 0 h 0"/>
                  <a:gd name="connsiteX1" fmla="*/ 3643085 w 364308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085">
                    <a:moveTo>
                      <a:pt x="0" y="0"/>
                    </a:moveTo>
                    <a:lnTo>
                      <a:pt x="3643085" y="0"/>
                    </a:lnTo>
                  </a:path>
                </a:pathLst>
              </a:custGeom>
              <a:noFill/>
              <a:ln w="107950" cap="rnd">
                <a:solidFill>
                  <a:srgbClr val="358364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38" name="Полилиния 837"/>
            <p:cNvSpPr/>
            <p:nvPr/>
          </p:nvSpPr>
          <p:spPr>
            <a:xfrm rot="1856215" flipH="1" flipV="1">
              <a:off x="9803708" y="1184963"/>
              <a:ext cx="630273" cy="658998"/>
            </a:xfrm>
            <a:custGeom>
              <a:avLst/>
              <a:gdLst>
                <a:gd name="connsiteX0" fmla="*/ 0 w 3643085"/>
                <a:gd name="connsiteY0" fmla="*/ 0 h 0"/>
                <a:gd name="connsiteX1" fmla="*/ 3643085 w 364308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085">
                  <a:moveTo>
                    <a:pt x="0" y="0"/>
                  </a:moveTo>
                  <a:lnTo>
                    <a:pt x="3643085" y="0"/>
                  </a:lnTo>
                </a:path>
              </a:pathLst>
            </a:custGeom>
            <a:noFill/>
            <a:ln w="107950" cap="rnd">
              <a:solidFill>
                <a:srgbClr val="35A98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541"/>
          <p:cNvGrpSpPr/>
          <p:nvPr/>
        </p:nvGrpSpPr>
        <p:grpSpPr>
          <a:xfrm>
            <a:off x="6059112" y="2900552"/>
            <a:ext cx="324472" cy="409220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855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6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57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avLst/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8" name="Группа 1543"/>
          <p:cNvGrpSpPr/>
          <p:nvPr/>
        </p:nvGrpSpPr>
        <p:grpSpPr>
          <a:xfrm>
            <a:off x="6073924" y="3964417"/>
            <a:ext cx="330046" cy="413754"/>
            <a:chOff x="6391275" y="5494337"/>
            <a:chExt cx="438150" cy="549276"/>
          </a:xfrm>
          <a:solidFill>
            <a:schemeClr val="bg1"/>
          </a:solidFill>
        </p:grpSpPr>
        <p:sp>
          <p:nvSpPr>
            <p:cNvPr id="859" name="Freeform 1284"/>
            <p:cNvSpPr>
              <a:spLocks noEditPoints="1"/>
            </p:cNvSpPr>
            <p:nvPr/>
          </p:nvSpPr>
          <p:spPr bwMode="auto">
            <a:xfrm>
              <a:off x="6391275" y="5494337"/>
              <a:ext cx="284163" cy="282575"/>
            </a:xfrm>
            <a:custGeom>
              <a:avLst/>
              <a:gdLst>
                <a:gd name="T0" fmla="*/ 647 w 786"/>
                <a:gd name="T1" fmla="*/ 140 h 787"/>
                <a:gd name="T2" fmla="*/ 140 w 786"/>
                <a:gd name="T3" fmla="*/ 140 h 787"/>
                <a:gd name="T4" fmla="*/ 140 w 786"/>
                <a:gd name="T5" fmla="*/ 647 h 787"/>
                <a:gd name="T6" fmla="*/ 647 w 786"/>
                <a:gd name="T7" fmla="*/ 647 h 787"/>
                <a:gd name="T8" fmla="*/ 647 w 786"/>
                <a:gd name="T9" fmla="*/ 140 h 787"/>
                <a:gd name="T10" fmla="*/ 543 w 786"/>
                <a:gd name="T11" fmla="*/ 482 h 787"/>
                <a:gd name="T12" fmla="*/ 543 w 786"/>
                <a:gd name="T13" fmla="*/ 482 h 787"/>
                <a:gd name="T14" fmla="*/ 514 w 786"/>
                <a:gd name="T15" fmla="*/ 524 h 787"/>
                <a:gd name="T16" fmla="*/ 490 w 786"/>
                <a:gd name="T17" fmla="*/ 560 h 787"/>
                <a:gd name="T18" fmla="*/ 443 w 786"/>
                <a:gd name="T19" fmla="*/ 627 h 787"/>
                <a:gd name="T20" fmla="*/ 416 w 786"/>
                <a:gd name="T21" fmla="*/ 648 h 787"/>
                <a:gd name="T22" fmla="*/ 386 w 786"/>
                <a:gd name="T23" fmla="*/ 656 h 787"/>
                <a:gd name="T24" fmla="*/ 356 w 786"/>
                <a:gd name="T25" fmla="*/ 656 h 787"/>
                <a:gd name="T26" fmla="*/ 325 w 786"/>
                <a:gd name="T27" fmla="*/ 648 h 787"/>
                <a:gd name="T28" fmla="*/ 298 w 786"/>
                <a:gd name="T29" fmla="*/ 627 h 787"/>
                <a:gd name="T30" fmla="*/ 257 w 786"/>
                <a:gd name="T31" fmla="*/ 567 h 787"/>
                <a:gd name="T32" fmla="*/ 232 w 786"/>
                <a:gd name="T33" fmla="*/ 531 h 787"/>
                <a:gd name="T34" fmla="*/ 109 w 786"/>
                <a:gd name="T35" fmla="*/ 353 h 787"/>
                <a:gd name="T36" fmla="*/ 103 w 786"/>
                <a:gd name="T37" fmla="*/ 327 h 787"/>
                <a:gd name="T38" fmla="*/ 118 w 786"/>
                <a:gd name="T39" fmla="*/ 305 h 787"/>
                <a:gd name="T40" fmla="*/ 146 w 786"/>
                <a:gd name="T41" fmla="*/ 285 h 787"/>
                <a:gd name="T42" fmla="*/ 195 w 786"/>
                <a:gd name="T43" fmla="*/ 294 h 787"/>
                <a:gd name="T44" fmla="*/ 318 w 786"/>
                <a:gd name="T45" fmla="*/ 471 h 787"/>
                <a:gd name="T46" fmla="*/ 318 w 786"/>
                <a:gd name="T47" fmla="*/ 471 h 787"/>
                <a:gd name="T48" fmla="*/ 354 w 786"/>
                <a:gd name="T49" fmla="*/ 523 h 787"/>
                <a:gd name="T50" fmla="*/ 371 w 786"/>
                <a:gd name="T51" fmla="*/ 529 h 787"/>
                <a:gd name="T52" fmla="*/ 387 w 786"/>
                <a:gd name="T53" fmla="*/ 525 h 787"/>
                <a:gd name="T54" fmla="*/ 397 w 786"/>
                <a:gd name="T55" fmla="*/ 509 h 787"/>
                <a:gd name="T56" fmla="*/ 397 w 786"/>
                <a:gd name="T57" fmla="*/ 509 h 787"/>
                <a:gd name="T58" fmla="*/ 397 w 786"/>
                <a:gd name="T59" fmla="*/ 509 h 787"/>
                <a:gd name="T60" fmla="*/ 457 w 786"/>
                <a:gd name="T61" fmla="*/ 423 h 787"/>
                <a:gd name="T62" fmla="*/ 457 w 786"/>
                <a:gd name="T63" fmla="*/ 423 h 787"/>
                <a:gd name="T64" fmla="*/ 580 w 786"/>
                <a:gd name="T65" fmla="*/ 245 h 787"/>
                <a:gd name="T66" fmla="*/ 629 w 786"/>
                <a:gd name="T67" fmla="*/ 236 h 787"/>
                <a:gd name="T68" fmla="*/ 657 w 786"/>
                <a:gd name="T69" fmla="*/ 256 h 787"/>
                <a:gd name="T70" fmla="*/ 672 w 786"/>
                <a:gd name="T71" fmla="*/ 279 h 787"/>
                <a:gd name="T72" fmla="*/ 666 w 786"/>
                <a:gd name="T73" fmla="*/ 305 h 787"/>
                <a:gd name="T74" fmla="*/ 543 w 786"/>
                <a:gd name="T75" fmla="*/ 482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6" h="787">
                  <a:moveTo>
                    <a:pt x="647" y="140"/>
                  </a:moveTo>
                  <a:cubicBezTo>
                    <a:pt x="507" y="1"/>
                    <a:pt x="280" y="0"/>
                    <a:pt x="140" y="140"/>
                  </a:cubicBezTo>
                  <a:cubicBezTo>
                    <a:pt x="0" y="280"/>
                    <a:pt x="0" y="507"/>
                    <a:pt x="140" y="647"/>
                  </a:cubicBezTo>
                  <a:cubicBezTo>
                    <a:pt x="280" y="787"/>
                    <a:pt x="507" y="787"/>
                    <a:pt x="647" y="647"/>
                  </a:cubicBezTo>
                  <a:cubicBezTo>
                    <a:pt x="786" y="507"/>
                    <a:pt x="786" y="280"/>
                    <a:pt x="647" y="140"/>
                  </a:cubicBezTo>
                  <a:close/>
                  <a:moveTo>
                    <a:pt x="543" y="482"/>
                  </a:moveTo>
                  <a:lnTo>
                    <a:pt x="543" y="482"/>
                  </a:lnTo>
                  <a:lnTo>
                    <a:pt x="514" y="524"/>
                  </a:lnTo>
                  <a:lnTo>
                    <a:pt x="490" y="560"/>
                  </a:lnTo>
                  <a:lnTo>
                    <a:pt x="443" y="627"/>
                  </a:lnTo>
                  <a:cubicBezTo>
                    <a:pt x="437" y="635"/>
                    <a:pt x="428" y="642"/>
                    <a:pt x="416" y="648"/>
                  </a:cubicBezTo>
                  <a:cubicBezTo>
                    <a:pt x="406" y="653"/>
                    <a:pt x="395" y="655"/>
                    <a:pt x="386" y="656"/>
                  </a:cubicBezTo>
                  <a:lnTo>
                    <a:pt x="356" y="656"/>
                  </a:lnTo>
                  <a:cubicBezTo>
                    <a:pt x="346" y="655"/>
                    <a:pt x="335" y="653"/>
                    <a:pt x="325" y="648"/>
                  </a:cubicBezTo>
                  <a:cubicBezTo>
                    <a:pt x="313" y="642"/>
                    <a:pt x="304" y="635"/>
                    <a:pt x="298" y="627"/>
                  </a:cubicBezTo>
                  <a:lnTo>
                    <a:pt x="257" y="567"/>
                  </a:lnTo>
                  <a:lnTo>
                    <a:pt x="232" y="531"/>
                  </a:lnTo>
                  <a:lnTo>
                    <a:pt x="109" y="353"/>
                  </a:lnTo>
                  <a:cubicBezTo>
                    <a:pt x="103" y="346"/>
                    <a:pt x="101" y="336"/>
                    <a:pt x="103" y="327"/>
                  </a:cubicBezTo>
                  <a:cubicBezTo>
                    <a:pt x="105" y="318"/>
                    <a:pt x="110" y="310"/>
                    <a:pt x="118" y="305"/>
                  </a:cubicBezTo>
                  <a:lnTo>
                    <a:pt x="146" y="285"/>
                  </a:lnTo>
                  <a:cubicBezTo>
                    <a:pt x="162" y="274"/>
                    <a:pt x="184" y="278"/>
                    <a:pt x="195" y="294"/>
                  </a:cubicBezTo>
                  <a:lnTo>
                    <a:pt x="318" y="471"/>
                  </a:lnTo>
                  <a:lnTo>
                    <a:pt x="318" y="471"/>
                  </a:lnTo>
                  <a:lnTo>
                    <a:pt x="354" y="523"/>
                  </a:lnTo>
                  <a:cubicBezTo>
                    <a:pt x="356" y="525"/>
                    <a:pt x="361" y="528"/>
                    <a:pt x="371" y="529"/>
                  </a:cubicBezTo>
                  <a:cubicBezTo>
                    <a:pt x="379" y="528"/>
                    <a:pt x="384" y="526"/>
                    <a:pt x="387" y="525"/>
                  </a:cubicBezTo>
                  <a:lnTo>
                    <a:pt x="397" y="509"/>
                  </a:lnTo>
                  <a:lnTo>
                    <a:pt x="397" y="509"/>
                  </a:lnTo>
                  <a:lnTo>
                    <a:pt x="397" y="509"/>
                  </a:lnTo>
                  <a:lnTo>
                    <a:pt x="457" y="423"/>
                  </a:lnTo>
                  <a:lnTo>
                    <a:pt x="457" y="423"/>
                  </a:lnTo>
                  <a:lnTo>
                    <a:pt x="580" y="245"/>
                  </a:lnTo>
                  <a:cubicBezTo>
                    <a:pt x="591" y="229"/>
                    <a:pt x="613" y="225"/>
                    <a:pt x="629" y="236"/>
                  </a:cubicBezTo>
                  <a:lnTo>
                    <a:pt x="657" y="256"/>
                  </a:lnTo>
                  <a:cubicBezTo>
                    <a:pt x="665" y="261"/>
                    <a:pt x="670" y="270"/>
                    <a:pt x="672" y="279"/>
                  </a:cubicBezTo>
                  <a:cubicBezTo>
                    <a:pt x="673" y="288"/>
                    <a:pt x="671" y="297"/>
                    <a:pt x="666" y="305"/>
                  </a:cubicBezTo>
                  <a:lnTo>
                    <a:pt x="543" y="4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0" name="Oval 1286"/>
            <p:cNvSpPr>
              <a:spLocks noChangeArrowheads="1"/>
            </p:cNvSpPr>
            <p:nvPr/>
          </p:nvSpPr>
          <p:spPr bwMode="auto">
            <a:xfrm>
              <a:off x="6721475" y="5816600"/>
              <a:ext cx="20638" cy="206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61" name="Freeform 1287"/>
            <p:cNvSpPr>
              <a:spLocks noEditPoints="1"/>
            </p:cNvSpPr>
            <p:nvPr/>
          </p:nvSpPr>
          <p:spPr bwMode="auto">
            <a:xfrm>
              <a:off x="6445250" y="5540375"/>
              <a:ext cx="384175" cy="503238"/>
            </a:xfrm>
            <a:custGeom>
              <a:avLst/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3 h 1396"/>
                <a:gd name="T52" fmla="*/ 849 w 1068"/>
                <a:gd name="T53" fmla="*/ 788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5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8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4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3" y="815"/>
                    <a:pt x="752" y="815"/>
                  </a:cubicBezTo>
                  <a:lnTo>
                    <a:pt x="745" y="816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3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4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7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3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7" y="779"/>
                    <a:pt x="849" y="783"/>
                    <a:pt x="849" y="788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7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5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2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8" y="772"/>
                  </a:lnTo>
                  <a:cubicBezTo>
                    <a:pt x="727" y="777"/>
                    <a:pt x="725" y="782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2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1"/>
                  </a:lnTo>
                  <a:lnTo>
                    <a:pt x="764" y="851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9" name="Группа 827"/>
          <p:cNvGrpSpPr>
            <a:grpSpLocks/>
          </p:cNvGrpSpPr>
          <p:nvPr/>
        </p:nvGrpSpPr>
        <p:grpSpPr bwMode="auto">
          <a:xfrm rot="-6300000">
            <a:off x="6034881" y="5112545"/>
            <a:ext cx="644525" cy="639762"/>
            <a:chOff x="8894386" y="-1114999"/>
            <a:chExt cx="644027" cy="638552"/>
          </a:xfrm>
        </p:grpSpPr>
        <p:sp>
          <p:nvSpPr>
            <p:cNvPr id="1044" name="Freeform 213"/>
            <p:cNvSpPr>
              <a:spLocks/>
            </p:cNvSpPr>
            <p:nvPr/>
          </p:nvSpPr>
          <p:spPr bwMode="auto">
            <a:xfrm>
              <a:off x="9237210" y="-776555"/>
              <a:ext cx="301203" cy="300108"/>
            </a:xfrm>
            <a:custGeom>
              <a:avLst/>
              <a:gdLst>
                <a:gd name="T0" fmla="*/ 199592 w 166"/>
                <a:gd name="T1" fmla="*/ 196434 h 165"/>
                <a:gd name="T2" fmla="*/ 301203 w 166"/>
                <a:gd name="T3" fmla="*/ 189159 h 165"/>
                <a:gd name="T4" fmla="*/ 210479 w 166"/>
                <a:gd name="T5" fmla="*/ 100036 h 165"/>
                <a:gd name="T6" fmla="*/ 134271 w 166"/>
                <a:gd name="T7" fmla="*/ 103674 h 165"/>
                <a:gd name="T8" fmla="*/ 107054 w 166"/>
                <a:gd name="T9" fmla="*/ 76391 h 165"/>
                <a:gd name="T10" fmla="*/ 145158 w 166"/>
                <a:gd name="T11" fmla="*/ 14551 h 165"/>
                <a:gd name="T12" fmla="*/ 105240 w 166"/>
                <a:gd name="T13" fmla="*/ 0 h 165"/>
                <a:gd name="T14" fmla="*/ 0 w 166"/>
                <a:gd name="T15" fmla="*/ 107311 h 165"/>
                <a:gd name="T16" fmla="*/ 16330 w 166"/>
                <a:gd name="T17" fmla="*/ 145507 h 165"/>
                <a:gd name="T18" fmla="*/ 76208 w 166"/>
                <a:gd name="T19" fmla="*/ 107311 h 165"/>
                <a:gd name="T20" fmla="*/ 103425 w 166"/>
                <a:gd name="T21" fmla="*/ 134594 h 165"/>
                <a:gd name="T22" fmla="*/ 103425 w 166"/>
                <a:gd name="T23" fmla="*/ 210985 h 165"/>
                <a:gd name="T24" fmla="*/ 194149 w 166"/>
                <a:gd name="T25" fmla="*/ 300108 h 165"/>
                <a:gd name="T26" fmla="*/ 199592 w 166"/>
                <a:gd name="T27" fmla="*/ 196434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6"/>
                <a:gd name="T43" fmla="*/ 0 h 165"/>
                <a:gd name="T44" fmla="*/ 166 w 166"/>
                <a:gd name="T45" fmla="*/ 165 h 1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6" h="165">
                  <a:moveTo>
                    <a:pt x="110" y="108"/>
                  </a:moveTo>
                  <a:cubicBezTo>
                    <a:pt x="166" y="104"/>
                    <a:pt x="166" y="104"/>
                    <a:pt x="166" y="104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7" y="32"/>
                    <a:pt x="74" y="20"/>
                    <a:pt x="80" y="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7" y="26"/>
                    <a:pt x="26" y="47"/>
                    <a:pt x="0" y="59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21" y="75"/>
                    <a:pt x="32" y="68"/>
                    <a:pt x="42" y="59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107" y="165"/>
                    <a:pt x="107" y="165"/>
                    <a:pt x="107" y="165"/>
                  </a:cubicBezTo>
                  <a:lnTo>
                    <a:pt x="11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5" name="Freeform 214"/>
            <p:cNvSpPr>
              <a:spLocks/>
            </p:cNvSpPr>
            <p:nvPr/>
          </p:nvSpPr>
          <p:spPr bwMode="auto">
            <a:xfrm>
              <a:off x="9173683" y="-837892"/>
              <a:ext cx="83242" cy="83242"/>
            </a:xfrm>
            <a:custGeom>
              <a:avLst/>
              <a:gdLst>
                <a:gd name="T0" fmla="*/ 83242 w 46"/>
                <a:gd name="T1" fmla="*/ 30763 h 46"/>
                <a:gd name="T2" fmla="*/ 43431 w 46"/>
                <a:gd name="T3" fmla="*/ 16286 h 46"/>
                <a:gd name="T4" fmla="*/ 0 w 46"/>
                <a:gd name="T5" fmla="*/ 0 h 46"/>
                <a:gd name="T6" fmla="*/ 19906 w 46"/>
                <a:gd name="T7" fmla="*/ 50669 h 46"/>
                <a:gd name="T8" fmla="*/ 19906 w 46"/>
                <a:gd name="T9" fmla="*/ 50669 h 46"/>
                <a:gd name="T10" fmla="*/ 32573 w 46"/>
                <a:gd name="T11" fmla="*/ 83242 h 46"/>
                <a:gd name="T12" fmla="*/ 83242 w 46"/>
                <a:gd name="T13" fmla="*/ 30763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6"/>
                <a:gd name="T23" fmla="*/ 46 w 46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6">
                  <a:moveTo>
                    <a:pt x="46" y="17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30" y="40"/>
                    <a:pt x="40" y="29"/>
                    <a:pt x="46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6" name="Freeform 215"/>
            <p:cNvSpPr>
              <a:spLocks/>
            </p:cNvSpPr>
            <p:nvPr/>
          </p:nvSpPr>
          <p:spPr bwMode="auto">
            <a:xfrm>
              <a:off x="9032391" y="-976993"/>
              <a:ext cx="240962" cy="236581"/>
            </a:xfrm>
            <a:custGeom>
              <a:avLst/>
              <a:gdLst>
                <a:gd name="T0" fmla="*/ 193857 w 133"/>
                <a:gd name="T1" fmla="*/ 126417 h 131"/>
                <a:gd name="T2" fmla="*/ 192045 w 133"/>
                <a:gd name="T3" fmla="*/ 133641 h 131"/>
                <a:gd name="T4" fmla="*/ 231903 w 133"/>
                <a:gd name="T5" fmla="*/ 148089 h 131"/>
                <a:gd name="T6" fmla="*/ 235527 w 133"/>
                <a:gd name="T7" fmla="*/ 130029 h 131"/>
                <a:gd name="T8" fmla="*/ 130446 w 133"/>
                <a:gd name="T9" fmla="*/ 5418 h 131"/>
                <a:gd name="T10" fmla="*/ 5435 w 133"/>
                <a:gd name="T11" fmla="*/ 110164 h 131"/>
                <a:gd name="T12" fmla="*/ 110516 w 133"/>
                <a:gd name="T13" fmla="*/ 234775 h 131"/>
                <a:gd name="T14" fmla="*/ 152187 w 133"/>
                <a:gd name="T15" fmla="*/ 231163 h 131"/>
                <a:gd name="T16" fmla="*/ 137693 w 133"/>
                <a:gd name="T17" fmla="*/ 191432 h 131"/>
                <a:gd name="T18" fmla="*/ 114140 w 133"/>
                <a:gd name="T19" fmla="*/ 193238 h 131"/>
                <a:gd name="T20" fmla="*/ 47105 w 133"/>
                <a:gd name="T21" fmla="*/ 113776 h 131"/>
                <a:gd name="T22" fmla="*/ 126822 w 133"/>
                <a:gd name="T23" fmla="*/ 46955 h 131"/>
                <a:gd name="T24" fmla="*/ 193857 w 133"/>
                <a:gd name="T25" fmla="*/ 126417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31"/>
                <a:gd name="T41" fmla="*/ 133 w 133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31">
                  <a:moveTo>
                    <a:pt x="107" y="70"/>
                  </a:moveTo>
                  <a:cubicBezTo>
                    <a:pt x="106" y="71"/>
                    <a:pt x="106" y="73"/>
                    <a:pt x="106" y="74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9" y="79"/>
                    <a:pt x="129" y="75"/>
                    <a:pt x="130" y="72"/>
                  </a:cubicBezTo>
                  <a:cubicBezTo>
                    <a:pt x="133" y="37"/>
                    <a:pt x="107" y="6"/>
                    <a:pt x="72" y="3"/>
                  </a:cubicBezTo>
                  <a:cubicBezTo>
                    <a:pt x="36" y="0"/>
                    <a:pt x="6" y="26"/>
                    <a:pt x="3" y="61"/>
                  </a:cubicBezTo>
                  <a:cubicBezTo>
                    <a:pt x="0" y="96"/>
                    <a:pt x="26" y="127"/>
                    <a:pt x="61" y="130"/>
                  </a:cubicBezTo>
                  <a:cubicBezTo>
                    <a:pt x="69" y="131"/>
                    <a:pt x="77" y="130"/>
                    <a:pt x="84" y="128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2" y="107"/>
                    <a:pt x="67" y="107"/>
                    <a:pt x="63" y="107"/>
                  </a:cubicBezTo>
                  <a:cubicBezTo>
                    <a:pt x="41" y="105"/>
                    <a:pt x="24" y="85"/>
                    <a:pt x="26" y="63"/>
                  </a:cubicBezTo>
                  <a:cubicBezTo>
                    <a:pt x="28" y="41"/>
                    <a:pt x="47" y="24"/>
                    <a:pt x="70" y="26"/>
                  </a:cubicBezTo>
                  <a:cubicBezTo>
                    <a:pt x="92" y="28"/>
                    <a:pt x="108" y="48"/>
                    <a:pt x="107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7" name="Freeform 216"/>
            <p:cNvSpPr>
              <a:spLocks/>
            </p:cNvSpPr>
            <p:nvPr/>
          </p:nvSpPr>
          <p:spPr bwMode="auto">
            <a:xfrm>
              <a:off x="9213113" y="-799557"/>
              <a:ext cx="105147" cy="107338"/>
            </a:xfrm>
            <a:custGeom>
              <a:avLst/>
              <a:gdLst>
                <a:gd name="T0" fmla="*/ 105147 w 58"/>
                <a:gd name="T1" fmla="*/ 14554 h 59"/>
                <a:gd name="T2" fmla="*/ 65264 w 58"/>
                <a:gd name="T3" fmla="*/ 0 h 59"/>
                <a:gd name="T4" fmla="*/ 0 w 58"/>
                <a:gd name="T5" fmla="*/ 67314 h 59"/>
                <a:gd name="T6" fmla="*/ 16316 w 58"/>
                <a:gd name="T7" fmla="*/ 107338 h 59"/>
                <a:gd name="T8" fmla="*/ 105147 w 58"/>
                <a:gd name="T9" fmla="*/ 14554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9"/>
                <a:gd name="T17" fmla="*/ 58 w 5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59">
                  <a:moveTo>
                    <a:pt x="58" y="8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29" y="16"/>
                    <a:pt x="16" y="30"/>
                    <a:pt x="0" y="3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31" y="49"/>
                    <a:pt x="49" y="31"/>
                    <a:pt x="58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8" name="Freeform 217"/>
            <p:cNvSpPr>
              <a:spLocks/>
            </p:cNvSpPr>
            <p:nvPr/>
          </p:nvSpPr>
          <p:spPr bwMode="auto">
            <a:xfrm>
              <a:off x="8963389" y="-1045996"/>
              <a:ext cx="373492" cy="373492"/>
            </a:xfrm>
            <a:custGeom>
              <a:avLst/>
              <a:gdLst>
                <a:gd name="T0" fmla="*/ 328165 w 206"/>
                <a:gd name="T1" fmla="*/ 72523 h 206"/>
                <a:gd name="T2" fmla="*/ 204877 w 206"/>
                <a:gd name="T3" fmla="*/ 9065 h 206"/>
                <a:gd name="T4" fmla="*/ 7252 w 206"/>
                <a:gd name="T5" fmla="*/ 174055 h 206"/>
                <a:gd name="T6" fmla="*/ 174055 w 206"/>
                <a:gd name="T7" fmla="*/ 369866 h 206"/>
                <a:gd name="T8" fmla="*/ 244764 w 206"/>
                <a:gd name="T9" fmla="*/ 362614 h 206"/>
                <a:gd name="T10" fmla="*/ 230260 w 206"/>
                <a:gd name="T11" fmla="*/ 322726 h 206"/>
                <a:gd name="T12" fmla="*/ 177681 w 206"/>
                <a:gd name="T13" fmla="*/ 328165 h 206"/>
                <a:gd name="T14" fmla="*/ 48953 w 206"/>
                <a:gd name="T15" fmla="*/ 177681 h 206"/>
                <a:gd name="T16" fmla="*/ 201251 w 206"/>
                <a:gd name="T17" fmla="*/ 50766 h 206"/>
                <a:gd name="T18" fmla="*/ 295530 w 206"/>
                <a:gd name="T19" fmla="*/ 99719 h 206"/>
                <a:gd name="T20" fmla="*/ 328165 w 206"/>
                <a:gd name="T21" fmla="*/ 201251 h 206"/>
                <a:gd name="T22" fmla="*/ 324539 w 206"/>
                <a:gd name="T23" fmla="*/ 226633 h 206"/>
                <a:gd name="T24" fmla="*/ 362614 w 206"/>
                <a:gd name="T25" fmla="*/ 239325 h 206"/>
                <a:gd name="T26" fmla="*/ 369866 w 206"/>
                <a:gd name="T27" fmla="*/ 204877 h 206"/>
                <a:gd name="T28" fmla="*/ 328165 w 206"/>
                <a:gd name="T29" fmla="*/ 72523 h 2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6"/>
                <a:gd name="T46" fmla="*/ 0 h 206"/>
                <a:gd name="T47" fmla="*/ 206 w 206"/>
                <a:gd name="T48" fmla="*/ 206 h 2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6" h="206">
                  <a:moveTo>
                    <a:pt x="181" y="40"/>
                  </a:moveTo>
                  <a:cubicBezTo>
                    <a:pt x="163" y="19"/>
                    <a:pt x="139" y="7"/>
                    <a:pt x="113" y="5"/>
                  </a:cubicBezTo>
                  <a:cubicBezTo>
                    <a:pt x="57" y="0"/>
                    <a:pt x="9" y="41"/>
                    <a:pt x="4" y="96"/>
                  </a:cubicBezTo>
                  <a:cubicBezTo>
                    <a:pt x="0" y="151"/>
                    <a:pt x="41" y="200"/>
                    <a:pt x="96" y="204"/>
                  </a:cubicBezTo>
                  <a:cubicBezTo>
                    <a:pt x="110" y="206"/>
                    <a:pt x="123" y="204"/>
                    <a:pt x="135" y="200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18" y="181"/>
                    <a:pt x="108" y="182"/>
                    <a:pt x="98" y="181"/>
                  </a:cubicBezTo>
                  <a:cubicBezTo>
                    <a:pt x="55" y="178"/>
                    <a:pt x="24" y="140"/>
                    <a:pt x="27" y="98"/>
                  </a:cubicBezTo>
                  <a:cubicBezTo>
                    <a:pt x="31" y="56"/>
                    <a:pt x="68" y="24"/>
                    <a:pt x="111" y="28"/>
                  </a:cubicBezTo>
                  <a:cubicBezTo>
                    <a:pt x="131" y="30"/>
                    <a:pt x="150" y="39"/>
                    <a:pt x="163" y="55"/>
                  </a:cubicBezTo>
                  <a:cubicBezTo>
                    <a:pt x="176" y="71"/>
                    <a:pt x="183" y="90"/>
                    <a:pt x="181" y="111"/>
                  </a:cubicBezTo>
                  <a:cubicBezTo>
                    <a:pt x="181" y="116"/>
                    <a:pt x="180" y="120"/>
                    <a:pt x="179" y="125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2" y="126"/>
                    <a:pt x="204" y="120"/>
                    <a:pt x="204" y="113"/>
                  </a:cubicBezTo>
                  <a:cubicBezTo>
                    <a:pt x="206" y="86"/>
                    <a:pt x="198" y="60"/>
                    <a:pt x="181" y="4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9" name="Freeform 218"/>
            <p:cNvSpPr>
              <a:spLocks/>
            </p:cNvSpPr>
            <p:nvPr/>
          </p:nvSpPr>
          <p:spPr bwMode="auto">
            <a:xfrm>
              <a:off x="8894386" y="-1114999"/>
              <a:ext cx="516974" cy="507117"/>
            </a:xfrm>
            <a:custGeom>
              <a:avLst/>
              <a:gdLst>
                <a:gd name="T0" fmla="*/ 322882 w 285"/>
                <a:gd name="T1" fmla="*/ 452783 h 280"/>
                <a:gd name="T2" fmla="*/ 241255 w 285"/>
                <a:gd name="T3" fmla="*/ 463650 h 280"/>
                <a:gd name="T4" fmla="*/ 52604 w 285"/>
                <a:gd name="T5" fmla="*/ 240881 h 280"/>
                <a:gd name="T6" fmla="*/ 275719 w 285"/>
                <a:gd name="T7" fmla="*/ 52523 h 280"/>
                <a:gd name="T8" fmla="*/ 462556 w 285"/>
                <a:gd name="T9" fmla="*/ 275292 h 280"/>
                <a:gd name="T10" fmla="*/ 455300 w 285"/>
                <a:gd name="T11" fmla="*/ 316948 h 280"/>
                <a:gd name="T12" fmla="*/ 495207 w 285"/>
                <a:gd name="T13" fmla="*/ 331437 h 280"/>
                <a:gd name="T14" fmla="*/ 504276 w 285"/>
                <a:gd name="T15" fmla="*/ 278914 h 280"/>
                <a:gd name="T16" fmla="*/ 279347 w 285"/>
                <a:gd name="T17" fmla="*/ 10867 h 280"/>
                <a:gd name="T18" fmla="*/ 10884 w 285"/>
                <a:gd name="T19" fmla="*/ 237258 h 280"/>
                <a:gd name="T20" fmla="*/ 237627 w 285"/>
                <a:gd name="T21" fmla="*/ 505306 h 280"/>
                <a:gd name="T22" fmla="*/ 337394 w 285"/>
                <a:gd name="T23" fmla="*/ 492628 h 280"/>
                <a:gd name="T24" fmla="*/ 322882 w 285"/>
                <a:gd name="T25" fmla="*/ 452783 h 2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5"/>
                <a:gd name="T40" fmla="*/ 0 h 280"/>
                <a:gd name="T41" fmla="*/ 285 w 285"/>
                <a:gd name="T42" fmla="*/ 280 h 2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5" h="280">
                  <a:moveTo>
                    <a:pt x="178" y="250"/>
                  </a:moveTo>
                  <a:cubicBezTo>
                    <a:pt x="164" y="255"/>
                    <a:pt x="148" y="257"/>
                    <a:pt x="133" y="256"/>
                  </a:cubicBezTo>
                  <a:cubicBezTo>
                    <a:pt x="70" y="250"/>
                    <a:pt x="24" y="195"/>
                    <a:pt x="29" y="133"/>
                  </a:cubicBezTo>
                  <a:cubicBezTo>
                    <a:pt x="34" y="71"/>
                    <a:pt x="89" y="24"/>
                    <a:pt x="152" y="29"/>
                  </a:cubicBezTo>
                  <a:cubicBezTo>
                    <a:pt x="214" y="35"/>
                    <a:pt x="261" y="90"/>
                    <a:pt x="255" y="152"/>
                  </a:cubicBezTo>
                  <a:cubicBezTo>
                    <a:pt x="255" y="160"/>
                    <a:pt x="253" y="168"/>
                    <a:pt x="251" y="175"/>
                  </a:cubicBezTo>
                  <a:cubicBezTo>
                    <a:pt x="273" y="183"/>
                    <a:pt x="273" y="183"/>
                    <a:pt x="273" y="183"/>
                  </a:cubicBezTo>
                  <a:cubicBezTo>
                    <a:pt x="276" y="174"/>
                    <a:pt x="278" y="164"/>
                    <a:pt x="278" y="154"/>
                  </a:cubicBezTo>
                  <a:cubicBezTo>
                    <a:pt x="285" y="79"/>
                    <a:pt x="229" y="13"/>
                    <a:pt x="154" y="6"/>
                  </a:cubicBezTo>
                  <a:cubicBezTo>
                    <a:pt x="78" y="0"/>
                    <a:pt x="12" y="56"/>
                    <a:pt x="6" y="131"/>
                  </a:cubicBezTo>
                  <a:cubicBezTo>
                    <a:pt x="0" y="206"/>
                    <a:pt x="56" y="273"/>
                    <a:pt x="131" y="279"/>
                  </a:cubicBezTo>
                  <a:cubicBezTo>
                    <a:pt x="150" y="280"/>
                    <a:pt x="169" y="278"/>
                    <a:pt x="186" y="272"/>
                  </a:cubicBezTo>
                  <a:lnTo>
                    <a:pt x="178" y="2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981" t="18666" r="65575" b="8296"/>
          <a:stretch/>
        </p:blipFill>
        <p:spPr>
          <a:xfrm>
            <a:off x="507765" y="1789250"/>
            <a:ext cx="3388080" cy="4161930"/>
          </a:xfrm>
          <a:prstGeom prst="rect">
            <a:avLst/>
          </a:prstGeom>
        </p:spPr>
      </p:pic>
      <p:pic>
        <p:nvPicPr>
          <p:cNvPr id="190" name="Рисунок 189"/>
          <p:cNvPicPr>
            <a:picLocks noChangeAspect="1"/>
          </p:cNvPicPr>
          <p:nvPr/>
        </p:nvPicPr>
        <p:blipFill rotWithShape="1">
          <a:blip r:embed="rId3"/>
          <a:srcRect l="980" t="91666" r="42984" b="5764"/>
          <a:stretch/>
        </p:blipFill>
        <p:spPr>
          <a:xfrm>
            <a:off x="2419205" y="6026990"/>
            <a:ext cx="6847365" cy="1766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1053" t="18870" r="63735" b="8380"/>
          <a:stretch/>
        </p:blipFill>
        <p:spPr>
          <a:xfrm>
            <a:off x="4028791" y="1780047"/>
            <a:ext cx="3451443" cy="40111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1222" t="19064" r="62030" b="19567"/>
          <a:stretch/>
        </p:blipFill>
        <p:spPr>
          <a:xfrm>
            <a:off x="7613136" y="1789251"/>
            <a:ext cx="4436854" cy="4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55885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38083</TotalTime>
  <Words>181</Words>
  <Application>Microsoft Office PowerPoint</Application>
  <PresentationFormat>Широкоэкранный</PresentationFormat>
  <Paragraphs>29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Arial Narrow</vt:lpstr>
      <vt:lpstr>Calibri</vt:lpstr>
      <vt:lpstr>Times New Roman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Егоров Николай Константинович</dc:creator>
  <cp:lastModifiedBy>Админ</cp:lastModifiedBy>
  <cp:revision>3350</cp:revision>
  <cp:lastPrinted>2023-10-03T10:01:21Z</cp:lastPrinted>
  <dcterms:created xsi:type="dcterms:W3CDTF">2018-11-28T14:32:55Z</dcterms:created>
  <dcterms:modified xsi:type="dcterms:W3CDTF">2023-12-08T02:56:36Z</dcterms:modified>
</cp:coreProperties>
</file>